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1"/>
  </p:sldMasterIdLst>
  <p:notesMasterIdLst>
    <p:notesMasterId r:id="rId3"/>
  </p:notesMasterIdLst>
  <p:sldIdLst>
    <p:sldId id="256" r:id="rId2"/>
  </p:sldIdLst>
  <p:sldSz cx="23399750" cy="28800425"/>
  <p:notesSz cx="6858000" cy="9144000"/>
  <p:defaultTextStyle>
    <a:defPPr>
      <a:defRPr lang="en-US"/>
    </a:defPPr>
    <a:lvl1pPr marL="0" algn="l" defTabSz="413950" rtl="0" eaLnBrk="1" latinLnBrk="0" hangingPunct="1">
      <a:defRPr sz="1629" kern="1200">
        <a:solidFill>
          <a:schemeClr val="tx1"/>
        </a:solidFill>
        <a:latin typeface="+mn-lt"/>
        <a:ea typeface="+mn-ea"/>
        <a:cs typeface="+mn-cs"/>
      </a:defRPr>
    </a:lvl1pPr>
    <a:lvl2pPr marL="413950" algn="l" defTabSz="413950" rtl="0" eaLnBrk="1" latinLnBrk="0" hangingPunct="1">
      <a:defRPr sz="1629" kern="1200">
        <a:solidFill>
          <a:schemeClr val="tx1"/>
        </a:solidFill>
        <a:latin typeface="+mn-lt"/>
        <a:ea typeface="+mn-ea"/>
        <a:cs typeface="+mn-cs"/>
      </a:defRPr>
    </a:lvl2pPr>
    <a:lvl3pPr marL="827900" algn="l" defTabSz="413950" rtl="0" eaLnBrk="1" latinLnBrk="0" hangingPunct="1">
      <a:defRPr sz="1629" kern="1200">
        <a:solidFill>
          <a:schemeClr val="tx1"/>
        </a:solidFill>
        <a:latin typeface="+mn-lt"/>
        <a:ea typeface="+mn-ea"/>
        <a:cs typeface="+mn-cs"/>
      </a:defRPr>
    </a:lvl3pPr>
    <a:lvl4pPr marL="1241850" algn="l" defTabSz="413950" rtl="0" eaLnBrk="1" latinLnBrk="0" hangingPunct="1">
      <a:defRPr sz="1629" kern="1200">
        <a:solidFill>
          <a:schemeClr val="tx1"/>
        </a:solidFill>
        <a:latin typeface="+mn-lt"/>
        <a:ea typeface="+mn-ea"/>
        <a:cs typeface="+mn-cs"/>
      </a:defRPr>
    </a:lvl4pPr>
    <a:lvl5pPr marL="1655800" algn="l" defTabSz="413950" rtl="0" eaLnBrk="1" latinLnBrk="0" hangingPunct="1">
      <a:defRPr sz="1629" kern="1200">
        <a:solidFill>
          <a:schemeClr val="tx1"/>
        </a:solidFill>
        <a:latin typeface="+mn-lt"/>
        <a:ea typeface="+mn-ea"/>
        <a:cs typeface="+mn-cs"/>
      </a:defRPr>
    </a:lvl5pPr>
    <a:lvl6pPr marL="2069749" algn="l" defTabSz="413950" rtl="0" eaLnBrk="1" latinLnBrk="0" hangingPunct="1">
      <a:defRPr sz="1629" kern="1200">
        <a:solidFill>
          <a:schemeClr val="tx1"/>
        </a:solidFill>
        <a:latin typeface="+mn-lt"/>
        <a:ea typeface="+mn-ea"/>
        <a:cs typeface="+mn-cs"/>
      </a:defRPr>
    </a:lvl6pPr>
    <a:lvl7pPr marL="2483700" algn="l" defTabSz="413950" rtl="0" eaLnBrk="1" latinLnBrk="0" hangingPunct="1">
      <a:defRPr sz="1629" kern="1200">
        <a:solidFill>
          <a:schemeClr val="tx1"/>
        </a:solidFill>
        <a:latin typeface="+mn-lt"/>
        <a:ea typeface="+mn-ea"/>
        <a:cs typeface="+mn-cs"/>
      </a:defRPr>
    </a:lvl7pPr>
    <a:lvl8pPr marL="2897650" algn="l" defTabSz="413950" rtl="0" eaLnBrk="1" latinLnBrk="0" hangingPunct="1">
      <a:defRPr sz="1629" kern="1200">
        <a:solidFill>
          <a:schemeClr val="tx1"/>
        </a:solidFill>
        <a:latin typeface="+mn-lt"/>
        <a:ea typeface="+mn-ea"/>
        <a:cs typeface="+mn-cs"/>
      </a:defRPr>
    </a:lvl8pPr>
    <a:lvl9pPr marL="3311599" algn="l" defTabSz="413950" rtl="0" eaLnBrk="1" latinLnBrk="0" hangingPunct="1">
      <a:defRPr sz="162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FFD"/>
    <a:srgbClr val="FBFFFF"/>
    <a:srgbClr val="FBFCFF"/>
    <a:srgbClr val="FFFFFF"/>
    <a:srgbClr val="F0F3FE"/>
    <a:srgbClr val="E6ECFE"/>
    <a:srgbClr val="D1DDFD"/>
    <a:srgbClr val="D3F4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43" y="-8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170697-6990-45E6-ACC4-15A917C2EE98}" type="datetimeFigureOut">
              <a:rPr lang="es-ES" smtClean="0"/>
              <a:t>22/04/2025</a:t>
            </a:fld>
            <a:endParaRPr lang="es-ES"/>
          </a:p>
        </p:txBody>
      </p:sp>
      <p:sp>
        <p:nvSpPr>
          <p:cNvPr id="4" name="Marcador de imagen de diapositiva 3"/>
          <p:cNvSpPr>
            <a:spLocks noGrp="1" noRot="1" noChangeAspect="1"/>
          </p:cNvSpPr>
          <p:nvPr>
            <p:ph type="sldImg" idx="2"/>
          </p:nvPr>
        </p:nvSpPr>
        <p:spPr>
          <a:xfrm>
            <a:off x="2174875" y="1143000"/>
            <a:ext cx="250825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1B57A-AF2F-468A-AC5F-AEEA858E91D1}" type="slidenum">
              <a:rPr lang="es-ES" smtClean="0"/>
              <a:t>‹Nº›</a:t>
            </a:fld>
            <a:endParaRPr lang="es-ES"/>
          </a:p>
        </p:txBody>
      </p:sp>
    </p:spTree>
    <p:extLst>
      <p:ext uri="{BB962C8B-B14F-4D97-AF65-F5344CB8AC3E}">
        <p14:creationId xmlns:p14="http://schemas.microsoft.com/office/powerpoint/2010/main" val="313719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671B57A-AF2F-468A-AC5F-AEEA858E91D1}" type="slidenum">
              <a:rPr lang="es-ES" smtClean="0"/>
              <a:t>1</a:t>
            </a:fld>
            <a:endParaRPr lang="es-ES"/>
          </a:p>
        </p:txBody>
      </p:sp>
    </p:spTree>
    <p:extLst>
      <p:ext uri="{BB962C8B-B14F-4D97-AF65-F5344CB8AC3E}">
        <p14:creationId xmlns:p14="http://schemas.microsoft.com/office/powerpoint/2010/main" val="1451562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754981" y="4713405"/>
            <a:ext cx="19889788" cy="10026815"/>
          </a:xfrm>
        </p:spPr>
        <p:txBody>
          <a:bodyPr anchor="b"/>
          <a:lstStyle>
            <a:lvl1pPr algn="ctr">
              <a:defRPr sz="15354"/>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924969" y="15126892"/>
            <a:ext cx="17549813" cy="6953434"/>
          </a:xfrm>
        </p:spPr>
        <p:txBody>
          <a:bodyPr/>
          <a:lstStyle>
            <a:lvl1pPr marL="0" indent="0" algn="ctr">
              <a:buNone/>
              <a:defRPr sz="6142"/>
            </a:lvl1pPr>
            <a:lvl2pPr marL="1169975" indent="0" algn="ctr">
              <a:buNone/>
              <a:defRPr sz="5118"/>
            </a:lvl2pPr>
            <a:lvl3pPr marL="2339950" indent="0" algn="ctr">
              <a:buNone/>
              <a:defRPr sz="4606"/>
            </a:lvl3pPr>
            <a:lvl4pPr marL="3509924" indent="0" algn="ctr">
              <a:buNone/>
              <a:defRPr sz="4094"/>
            </a:lvl4pPr>
            <a:lvl5pPr marL="4679899" indent="0" algn="ctr">
              <a:buNone/>
              <a:defRPr sz="4094"/>
            </a:lvl5pPr>
            <a:lvl6pPr marL="5849874" indent="0" algn="ctr">
              <a:buNone/>
              <a:defRPr sz="4094"/>
            </a:lvl6pPr>
            <a:lvl7pPr marL="7019849" indent="0" algn="ctr">
              <a:buNone/>
              <a:defRPr sz="4094"/>
            </a:lvl7pPr>
            <a:lvl8pPr marL="8189824" indent="0" algn="ctr">
              <a:buNone/>
              <a:defRPr sz="4094"/>
            </a:lvl8pPr>
            <a:lvl9pPr marL="9359798" indent="0" algn="ctr">
              <a:buNone/>
              <a:defRPr sz="4094"/>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E2CD66-35E6-4A1E-BAC1-C460584AE0D6}" type="datetimeFigureOut">
              <a:rPr lang="es-MX" smtClean="0"/>
              <a:t>22/04/2025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824165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E2CD66-35E6-4A1E-BAC1-C460584AE0D6}" type="datetimeFigureOut">
              <a:rPr lang="es-MX" smtClean="0"/>
              <a:t>22/04/2025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263735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745447" y="1533356"/>
            <a:ext cx="5045571" cy="2440702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608734" y="1533356"/>
            <a:ext cx="14844216" cy="244070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E2CD66-35E6-4A1E-BAC1-C460584AE0D6}" type="datetimeFigureOut">
              <a:rPr lang="es-MX" smtClean="0"/>
              <a:t>22/04/2025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3570748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E2CD66-35E6-4A1E-BAC1-C460584AE0D6}" type="datetimeFigureOut">
              <a:rPr lang="es-MX" smtClean="0"/>
              <a:t>22/04/2025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427687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596547" y="7180114"/>
            <a:ext cx="20182284" cy="11980175"/>
          </a:xfrm>
        </p:spPr>
        <p:txBody>
          <a:bodyPr anchor="b"/>
          <a:lstStyle>
            <a:lvl1pPr>
              <a:defRPr sz="15354"/>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96547" y="19273626"/>
            <a:ext cx="20182284" cy="6300091"/>
          </a:xfrm>
        </p:spPr>
        <p:txBody>
          <a:bodyPr/>
          <a:lstStyle>
            <a:lvl1pPr marL="0" indent="0">
              <a:buNone/>
              <a:defRPr sz="6142">
                <a:solidFill>
                  <a:schemeClr val="tx1"/>
                </a:solidFill>
              </a:defRPr>
            </a:lvl1pPr>
            <a:lvl2pPr marL="1169975" indent="0">
              <a:buNone/>
              <a:defRPr sz="5118">
                <a:solidFill>
                  <a:schemeClr val="tx1">
                    <a:tint val="75000"/>
                  </a:schemeClr>
                </a:solidFill>
              </a:defRPr>
            </a:lvl2pPr>
            <a:lvl3pPr marL="2339950" indent="0">
              <a:buNone/>
              <a:defRPr sz="4606">
                <a:solidFill>
                  <a:schemeClr val="tx1">
                    <a:tint val="75000"/>
                  </a:schemeClr>
                </a:solidFill>
              </a:defRPr>
            </a:lvl3pPr>
            <a:lvl4pPr marL="3509924" indent="0">
              <a:buNone/>
              <a:defRPr sz="4094">
                <a:solidFill>
                  <a:schemeClr val="tx1">
                    <a:tint val="75000"/>
                  </a:schemeClr>
                </a:solidFill>
              </a:defRPr>
            </a:lvl4pPr>
            <a:lvl5pPr marL="4679899" indent="0">
              <a:buNone/>
              <a:defRPr sz="4094">
                <a:solidFill>
                  <a:schemeClr val="tx1">
                    <a:tint val="75000"/>
                  </a:schemeClr>
                </a:solidFill>
              </a:defRPr>
            </a:lvl5pPr>
            <a:lvl6pPr marL="5849874" indent="0">
              <a:buNone/>
              <a:defRPr sz="4094">
                <a:solidFill>
                  <a:schemeClr val="tx1">
                    <a:tint val="75000"/>
                  </a:schemeClr>
                </a:solidFill>
              </a:defRPr>
            </a:lvl6pPr>
            <a:lvl7pPr marL="7019849" indent="0">
              <a:buNone/>
              <a:defRPr sz="4094">
                <a:solidFill>
                  <a:schemeClr val="tx1">
                    <a:tint val="75000"/>
                  </a:schemeClr>
                </a:solidFill>
              </a:defRPr>
            </a:lvl7pPr>
            <a:lvl8pPr marL="8189824" indent="0">
              <a:buNone/>
              <a:defRPr sz="4094">
                <a:solidFill>
                  <a:schemeClr val="tx1">
                    <a:tint val="75000"/>
                  </a:schemeClr>
                </a:solidFill>
              </a:defRPr>
            </a:lvl8pPr>
            <a:lvl9pPr marL="9359798" indent="0">
              <a:buNone/>
              <a:defRPr sz="4094">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E2CD66-35E6-4A1E-BAC1-C460584AE0D6}" type="datetimeFigureOut">
              <a:rPr lang="es-MX" smtClean="0"/>
              <a:t>22/04/2025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39281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608733" y="7666780"/>
            <a:ext cx="9944894" cy="1827360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846123" y="7666780"/>
            <a:ext cx="9944894" cy="1827360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8E2CD66-35E6-4A1E-BAC1-C460584AE0D6}" type="datetimeFigureOut">
              <a:rPr lang="es-MX" smtClean="0"/>
              <a:t>22/04/2025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32523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611781" y="1533362"/>
            <a:ext cx="20182284" cy="556675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11783" y="7060106"/>
            <a:ext cx="9899190" cy="3460049"/>
          </a:xfrm>
        </p:spPr>
        <p:txBody>
          <a:bodyPr anchor="b"/>
          <a:lstStyle>
            <a:lvl1pPr marL="0" indent="0">
              <a:buNone/>
              <a:defRPr sz="6142" b="1"/>
            </a:lvl1pPr>
            <a:lvl2pPr marL="1169975" indent="0">
              <a:buNone/>
              <a:defRPr sz="5118" b="1"/>
            </a:lvl2pPr>
            <a:lvl3pPr marL="2339950" indent="0">
              <a:buNone/>
              <a:defRPr sz="4606" b="1"/>
            </a:lvl3pPr>
            <a:lvl4pPr marL="3509924" indent="0">
              <a:buNone/>
              <a:defRPr sz="4094" b="1"/>
            </a:lvl4pPr>
            <a:lvl5pPr marL="4679899" indent="0">
              <a:buNone/>
              <a:defRPr sz="4094" b="1"/>
            </a:lvl5pPr>
            <a:lvl6pPr marL="5849874" indent="0">
              <a:buNone/>
              <a:defRPr sz="4094" b="1"/>
            </a:lvl6pPr>
            <a:lvl7pPr marL="7019849" indent="0">
              <a:buNone/>
              <a:defRPr sz="4094" b="1"/>
            </a:lvl7pPr>
            <a:lvl8pPr marL="8189824" indent="0">
              <a:buNone/>
              <a:defRPr sz="4094" b="1"/>
            </a:lvl8pPr>
            <a:lvl9pPr marL="9359798" indent="0">
              <a:buNone/>
              <a:defRPr sz="4094" b="1"/>
            </a:lvl9pPr>
          </a:lstStyle>
          <a:p>
            <a:pPr lvl="0"/>
            <a:r>
              <a:rPr lang="es-ES" smtClean="0"/>
              <a:t>Haga clic para modificar el estilo de texto del patrón</a:t>
            </a:r>
          </a:p>
        </p:txBody>
      </p:sp>
      <p:sp>
        <p:nvSpPr>
          <p:cNvPr id="4" name="Content Placeholder 3"/>
          <p:cNvSpPr>
            <a:spLocks noGrp="1"/>
          </p:cNvSpPr>
          <p:nvPr>
            <p:ph sz="half" idx="2"/>
          </p:nvPr>
        </p:nvSpPr>
        <p:spPr>
          <a:xfrm>
            <a:off x="1611783" y="10520155"/>
            <a:ext cx="9899190" cy="1547356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846124" y="7060106"/>
            <a:ext cx="9947942" cy="3460049"/>
          </a:xfrm>
        </p:spPr>
        <p:txBody>
          <a:bodyPr anchor="b"/>
          <a:lstStyle>
            <a:lvl1pPr marL="0" indent="0">
              <a:buNone/>
              <a:defRPr sz="6142" b="1"/>
            </a:lvl1pPr>
            <a:lvl2pPr marL="1169975" indent="0">
              <a:buNone/>
              <a:defRPr sz="5118" b="1"/>
            </a:lvl2pPr>
            <a:lvl3pPr marL="2339950" indent="0">
              <a:buNone/>
              <a:defRPr sz="4606" b="1"/>
            </a:lvl3pPr>
            <a:lvl4pPr marL="3509924" indent="0">
              <a:buNone/>
              <a:defRPr sz="4094" b="1"/>
            </a:lvl4pPr>
            <a:lvl5pPr marL="4679899" indent="0">
              <a:buNone/>
              <a:defRPr sz="4094" b="1"/>
            </a:lvl5pPr>
            <a:lvl6pPr marL="5849874" indent="0">
              <a:buNone/>
              <a:defRPr sz="4094" b="1"/>
            </a:lvl6pPr>
            <a:lvl7pPr marL="7019849" indent="0">
              <a:buNone/>
              <a:defRPr sz="4094" b="1"/>
            </a:lvl7pPr>
            <a:lvl8pPr marL="8189824" indent="0">
              <a:buNone/>
              <a:defRPr sz="4094" b="1"/>
            </a:lvl8pPr>
            <a:lvl9pPr marL="9359798" indent="0">
              <a:buNone/>
              <a:defRPr sz="4094"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11846124" y="10520155"/>
            <a:ext cx="9947942" cy="1547356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8E2CD66-35E6-4A1E-BAC1-C460584AE0D6}" type="datetimeFigureOut">
              <a:rPr lang="es-MX" smtClean="0"/>
              <a:t>22/04/2025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71560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8E2CD66-35E6-4A1E-BAC1-C460584AE0D6}" type="datetimeFigureOut">
              <a:rPr lang="es-MX" smtClean="0"/>
              <a:t>22/04/2025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1064232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2CD66-35E6-4A1E-BAC1-C460584AE0D6}" type="datetimeFigureOut">
              <a:rPr lang="es-MX" smtClean="0"/>
              <a:t>22/04/2025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971905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11781" y="1920028"/>
            <a:ext cx="7547028" cy="6720099"/>
          </a:xfrm>
        </p:spPr>
        <p:txBody>
          <a:bodyPr anchor="b"/>
          <a:lstStyle>
            <a:lvl1pPr>
              <a:defRPr sz="8189"/>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947942" y="4146734"/>
            <a:ext cx="11846123" cy="20466969"/>
          </a:xfrm>
        </p:spPr>
        <p:txBody>
          <a:bodyPr/>
          <a:lstStyle>
            <a:lvl1pPr>
              <a:defRPr sz="8189"/>
            </a:lvl1pPr>
            <a:lvl2pPr>
              <a:defRPr sz="7165"/>
            </a:lvl2pPr>
            <a:lvl3pPr>
              <a:defRPr sz="6142"/>
            </a:lvl3pPr>
            <a:lvl4pPr>
              <a:defRPr sz="5118"/>
            </a:lvl4pPr>
            <a:lvl5pPr>
              <a:defRPr sz="5118"/>
            </a:lvl5pPr>
            <a:lvl6pPr>
              <a:defRPr sz="5118"/>
            </a:lvl6pPr>
            <a:lvl7pPr>
              <a:defRPr sz="5118"/>
            </a:lvl7pPr>
            <a:lvl8pPr>
              <a:defRPr sz="5118"/>
            </a:lvl8pPr>
            <a:lvl9pPr>
              <a:defRPr sz="5118"/>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611781" y="8640127"/>
            <a:ext cx="7547028" cy="16006905"/>
          </a:xfrm>
        </p:spPr>
        <p:txBody>
          <a:bodyPr/>
          <a:lstStyle>
            <a:lvl1pPr marL="0" indent="0">
              <a:buNone/>
              <a:defRPr sz="4094"/>
            </a:lvl1pPr>
            <a:lvl2pPr marL="1169975" indent="0">
              <a:buNone/>
              <a:defRPr sz="3583"/>
            </a:lvl2pPr>
            <a:lvl3pPr marL="2339950" indent="0">
              <a:buNone/>
              <a:defRPr sz="3071"/>
            </a:lvl3pPr>
            <a:lvl4pPr marL="3509924" indent="0">
              <a:buNone/>
              <a:defRPr sz="2559"/>
            </a:lvl4pPr>
            <a:lvl5pPr marL="4679899" indent="0">
              <a:buNone/>
              <a:defRPr sz="2559"/>
            </a:lvl5pPr>
            <a:lvl6pPr marL="5849874" indent="0">
              <a:buNone/>
              <a:defRPr sz="2559"/>
            </a:lvl6pPr>
            <a:lvl7pPr marL="7019849" indent="0">
              <a:buNone/>
              <a:defRPr sz="2559"/>
            </a:lvl7pPr>
            <a:lvl8pPr marL="8189824" indent="0">
              <a:buNone/>
              <a:defRPr sz="2559"/>
            </a:lvl8pPr>
            <a:lvl9pPr marL="9359798" indent="0">
              <a:buNone/>
              <a:defRPr sz="2559"/>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8E2CD66-35E6-4A1E-BAC1-C460584AE0D6}" type="datetimeFigureOut">
              <a:rPr lang="es-MX" smtClean="0"/>
              <a:t>22/04/2025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1966782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11781" y="1920028"/>
            <a:ext cx="7547028" cy="6720099"/>
          </a:xfrm>
        </p:spPr>
        <p:txBody>
          <a:bodyPr anchor="b"/>
          <a:lstStyle>
            <a:lvl1pPr>
              <a:defRPr sz="8189"/>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947942" y="4146734"/>
            <a:ext cx="11846123" cy="20466969"/>
          </a:xfrm>
        </p:spPr>
        <p:txBody>
          <a:bodyPr anchor="t"/>
          <a:lstStyle>
            <a:lvl1pPr marL="0" indent="0">
              <a:buNone/>
              <a:defRPr sz="8189"/>
            </a:lvl1pPr>
            <a:lvl2pPr marL="1169975" indent="0">
              <a:buNone/>
              <a:defRPr sz="7165"/>
            </a:lvl2pPr>
            <a:lvl3pPr marL="2339950" indent="0">
              <a:buNone/>
              <a:defRPr sz="6142"/>
            </a:lvl3pPr>
            <a:lvl4pPr marL="3509924" indent="0">
              <a:buNone/>
              <a:defRPr sz="5118"/>
            </a:lvl4pPr>
            <a:lvl5pPr marL="4679899" indent="0">
              <a:buNone/>
              <a:defRPr sz="5118"/>
            </a:lvl5pPr>
            <a:lvl6pPr marL="5849874" indent="0">
              <a:buNone/>
              <a:defRPr sz="5118"/>
            </a:lvl6pPr>
            <a:lvl7pPr marL="7019849" indent="0">
              <a:buNone/>
              <a:defRPr sz="5118"/>
            </a:lvl7pPr>
            <a:lvl8pPr marL="8189824" indent="0">
              <a:buNone/>
              <a:defRPr sz="5118"/>
            </a:lvl8pPr>
            <a:lvl9pPr marL="9359798" indent="0">
              <a:buNone/>
              <a:defRPr sz="5118"/>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611781" y="8640127"/>
            <a:ext cx="7547028" cy="16006905"/>
          </a:xfrm>
        </p:spPr>
        <p:txBody>
          <a:bodyPr/>
          <a:lstStyle>
            <a:lvl1pPr marL="0" indent="0">
              <a:buNone/>
              <a:defRPr sz="4094"/>
            </a:lvl1pPr>
            <a:lvl2pPr marL="1169975" indent="0">
              <a:buNone/>
              <a:defRPr sz="3583"/>
            </a:lvl2pPr>
            <a:lvl3pPr marL="2339950" indent="0">
              <a:buNone/>
              <a:defRPr sz="3071"/>
            </a:lvl3pPr>
            <a:lvl4pPr marL="3509924" indent="0">
              <a:buNone/>
              <a:defRPr sz="2559"/>
            </a:lvl4pPr>
            <a:lvl5pPr marL="4679899" indent="0">
              <a:buNone/>
              <a:defRPr sz="2559"/>
            </a:lvl5pPr>
            <a:lvl6pPr marL="5849874" indent="0">
              <a:buNone/>
              <a:defRPr sz="2559"/>
            </a:lvl6pPr>
            <a:lvl7pPr marL="7019849" indent="0">
              <a:buNone/>
              <a:defRPr sz="2559"/>
            </a:lvl7pPr>
            <a:lvl8pPr marL="8189824" indent="0">
              <a:buNone/>
              <a:defRPr sz="2559"/>
            </a:lvl8pPr>
            <a:lvl9pPr marL="9359798" indent="0">
              <a:buNone/>
              <a:defRPr sz="2559"/>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8E2CD66-35E6-4A1E-BAC1-C460584AE0D6}" type="datetimeFigureOut">
              <a:rPr lang="es-MX" smtClean="0"/>
              <a:t>22/04/2025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extLst>
      <p:ext uri="{BB962C8B-B14F-4D97-AF65-F5344CB8AC3E}">
        <p14:creationId xmlns:p14="http://schemas.microsoft.com/office/powerpoint/2010/main" val="3229821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8733" y="1533362"/>
            <a:ext cx="20182284" cy="5566751"/>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08733" y="7666780"/>
            <a:ext cx="20182284" cy="1827360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608733" y="26693734"/>
            <a:ext cx="5264944" cy="1533356"/>
          </a:xfrm>
          <a:prstGeom prst="rect">
            <a:avLst/>
          </a:prstGeom>
        </p:spPr>
        <p:txBody>
          <a:bodyPr vert="horz" lIns="91440" tIns="45720" rIns="91440" bIns="45720" rtlCol="0" anchor="ctr"/>
          <a:lstStyle>
            <a:lvl1pPr algn="l">
              <a:defRPr sz="3071">
                <a:solidFill>
                  <a:schemeClr val="tx1">
                    <a:tint val="75000"/>
                  </a:schemeClr>
                </a:solidFill>
              </a:defRPr>
            </a:lvl1pPr>
          </a:lstStyle>
          <a:p>
            <a:fld id="{C8E2CD66-35E6-4A1E-BAC1-C460584AE0D6}" type="datetimeFigureOut">
              <a:rPr lang="es-MX" smtClean="0"/>
              <a:t>22/04/2025</a:t>
            </a:fld>
            <a:endParaRPr lang="es-MX"/>
          </a:p>
        </p:txBody>
      </p:sp>
      <p:sp>
        <p:nvSpPr>
          <p:cNvPr id="5" name="Footer Placeholder 4"/>
          <p:cNvSpPr>
            <a:spLocks noGrp="1"/>
          </p:cNvSpPr>
          <p:nvPr>
            <p:ph type="ftr" sz="quarter" idx="3"/>
          </p:nvPr>
        </p:nvSpPr>
        <p:spPr>
          <a:xfrm>
            <a:off x="7751167" y="26693734"/>
            <a:ext cx="7897416" cy="1533356"/>
          </a:xfrm>
          <a:prstGeom prst="rect">
            <a:avLst/>
          </a:prstGeom>
        </p:spPr>
        <p:txBody>
          <a:bodyPr vert="horz" lIns="91440" tIns="45720" rIns="91440" bIns="45720" rtlCol="0" anchor="ctr"/>
          <a:lstStyle>
            <a:lvl1pPr algn="ctr">
              <a:defRPr sz="3071">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16526073" y="26693734"/>
            <a:ext cx="5264944" cy="1533356"/>
          </a:xfrm>
          <a:prstGeom prst="rect">
            <a:avLst/>
          </a:prstGeom>
        </p:spPr>
        <p:txBody>
          <a:bodyPr vert="horz" lIns="91440" tIns="45720" rIns="91440" bIns="45720" rtlCol="0" anchor="ctr"/>
          <a:lstStyle>
            <a:lvl1pPr algn="r">
              <a:defRPr sz="3071">
                <a:solidFill>
                  <a:schemeClr val="tx1">
                    <a:tint val="75000"/>
                  </a:schemeClr>
                </a:solidFill>
              </a:defRPr>
            </a:lvl1pPr>
          </a:lstStyle>
          <a:p>
            <a:fld id="{82E40551-4E52-402B-8B15-83D6177A27AA}" type="slidenum">
              <a:rPr lang="es-MX" smtClean="0"/>
              <a:t>‹Nº›</a:t>
            </a:fld>
            <a:endParaRPr lang="es-MX"/>
          </a:p>
        </p:txBody>
      </p:sp>
    </p:spTree>
    <p:extLst>
      <p:ext uri="{BB962C8B-B14F-4D97-AF65-F5344CB8AC3E}">
        <p14:creationId xmlns:p14="http://schemas.microsoft.com/office/powerpoint/2010/main" val="1195373191"/>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2339950" rtl="0" eaLnBrk="1" latinLnBrk="0" hangingPunct="1">
        <a:lnSpc>
          <a:spcPct val="90000"/>
        </a:lnSpc>
        <a:spcBef>
          <a:spcPct val="0"/>
        </a:spcBef>
        <a:buNone/>
        <a:defRPr sz="11260" kern="1200">
          <a:solidFill>
            <a:schemeClr val="tx1"/>
          </a:solidFill>
          <a:latin typeface="+mj-lt"/>
          <a:ea typeface="+mj-ea"/>
          <a:cs typeface="+mj-cs"/>
        </a:defRPr>
      </a:lvl1pPr>
    </p:titleStyle>
    <p:bodyStyle>
      <a:lvl1pPr marL="584987" indent="-584987" algn="l" defTabSz="2339950" rtl="0" eaLnBrk="1" latinLnBrk="0" hangingPunct="1">
        <a:lnSpc>
          <a:spcPct val="90000"/>
        </a:lnSpc>
        <a:spcBef>
          <a:spcPts val="2559"/>
        </a:spcBef>
        <a:buFont typeface="Arial" panose="020B0604020202020204" pitchFamily="34" charset="0"/>
        <a:buChar char="•"/>
        <a:defRPr sz="7165" kern="1200">
          <a:solidFill>
            <a:schemeClr val="tx1"/>
          </a:solidFill>
          <a:latin typeface="+mn-lt"/>
          <a:ea typeface="+mn-ea"/>
          <a:cs typeface="+mn-cs"/>
        </a:defRPr>
      </a:lvl1pPr>
      <a:lvl2pPr marL="1754962" indent="-584987" algn="l" defTabSz="2339950" rtl="0" eaLnBrk="1" latinLnBrk="0" hangingPunct="1">
        <a:lnSpc>
          <a:spcPct val="90000"/>
        </a:lnSpc>
        <a:spcBef>
          <a:spcPts val="1280"/>
        </a:spcBef>
        <a:buFont typeface="Arial" panose="020B0604020202020204" pitchFamily="34" charset="0"/>
        <a:buChar char="•"/>
        <a:defRPr sz="6142" kern="1200">
          <a:solidFill>
            <a:schemeClr val="tx1"/>
          </a:solidFill>
          <a:latin typeface="+mn-lt"/>
          <a:ea typeface="+mn-ea"/>
          <a:cs typeface="+mn-cs"/>
        </a:defRPr>
      </a:lvl2pPr>
      <a:lvl3pPr marL="2924937" indent="-584987" algn="l" defTabSz="2339950" rtl="0" eaLnBrk="1" latinLnBrk="0" hangingPunct="1">
        <a:lnSpc>
          <a:spcPct val="90000"/>
        </a:lnSpc>
        <a:spcBef>
          <a:spcPts val="1280"/>
        </a:spcBef>
        <a:buFont typeface="Arial" panose="020B0604020202020204" pitchFamily="34" charset="0"/>
        <a:buChar char="•"/>
        <a:defRPr sz="5118" kern="1200">
          <a:solidFill>
            <a:schemeClr val="tx1"/>
          </a:solidFill>
          <a:latin typeface="+mn-lt"/>
          <a:ea typeface="+mn-ea"/>
          <a:cs typeface="+mn-cs"/>
        </a:defRPr>
      </a:lvl3pPr>
      <a:lvl4pPr marL="4094912"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4pPr>
      <a:lvl5pPr marL="5264887"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5pPr>
      <a:lvl6pPr marL="6434861"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6pPr>
      <a:lvl7pPr marL="7604836"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7pPr>
      <a:lvl8pPr marL="8774811"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8pPr>
      <a:lvl9pPr marL="9944786"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9pPr>
    </p:bodyStyle>
    <p:otherStyle>
      <a:defPPr>
        <a:defRPr lang="en-US"/>
      </a:defPPr>
      <a:lvl1pPr marL="0" algn="l" defTabSz="2339950" rtl="0" eaLnBrk="1" latinLnBrk="0" hangingPunct="1">
        <a:defRPr sz="4606" kern="1200">
          <a:solidFill>
            <a:schemeClr val="tx1"/>
          </a:solidFill>
          <a:latin typeface="+mn-lt"/>
          <a:ea typeface="+mn-ea"/>
          <a:cs typeface="+mn-cs"/>
        </a:defRPr>
      </a:lvl1pPr>
      <a:lvl2pPr marL="1169975" algn="l" defTabSz="2339950" rtl="0" eaLnBrk="1" latinLnBrk="0" hangingPunct="1">
        <a:defRPr sz="4606" kern="1200">
          <a:solidFill>
            <a:schemeClr val="tx1"/>
          </a:solidFill>
          <a:latin typeface="+mn-lt"/>
          <a:ea typeface="+mn-ea"/>
          <a:cs typeface="+mn-cs"/>
        </a:defRPr>
      </a:lvl2pPr>
      <a:lvl3pPr marL="2339950" algn="l" defTabSz="2339950" rtl="0" eaLnBrk="1" latinLnBrk="0" hangingPunct="1">
        <a:defRPr sz="4606" kern="1200">
          <a:solidFill>
            <a:schemeClr val="tx1"/>
          </a:solidFill>
          <a:latin typeface="+mn-lt"/>
          <a:ea typeface="+mn-ea"/>
          <a:cs typeface="+mn-cs"/>
        </a:defRPr>
      </a:lvl3pPr>
      <a:lvl4pPr marL="3509924" algn="l" defTabSz="2339950" rtl="0" eaLnBrk="1" latinLnBrk="0" hangingPunct="1">
        <a:defRPr sz="4606" kern="1200">
          <a:solidFill>
            <a:schemeClr val="tx1"/>
          </a:solidFill>
          <a:latin typeface="+mn-lt"/>
          <a:ea typeface="+mn-ea"/>
          <a:cs typeface="+mn-cs"/>
        </a:defRPr>
      </a:lvl4pPr>
      <a:lvl5pPr marL="4679899" algn="l" defTabSz="2339950" rtl="0" eaLnBrk="1" latinLnBrk="0" hangingPunct="1">
        <a:defRPr sz="4606" kern="1200">
          <a:solidFill>
            <a:schemeClr val="tx1"/>
          </a:solidFill>
          <a:latin typeface="+mn-lt"/>
          <a:ea typeface="+mn-ea"/>
          <a:cs typeface="+mn-cs"/>
        </a:defRPr>
      </a:lvl5pPr>
      <a:lvl6pPr marL="5849874" algn="l" defTabSz="2339950" rtl="0" eaLnBrk="1" latinLnBrk="0" hangingPunct="1">
        <a:defRPr sz="4606" kern="1200">
          <a:solidFill>
            <a:schemeClr val="tx1"/>
          </a:solidFill>
          <a:latin typeface="+mn-lt"/>
          <a:ea typeface="+mn-ea"/>
          <a:cs typeface="+mn-cs"/>
        </a:defRPr>
      </a:lvl6pPr>
      <a:lvl7pPr marL="7019849" algn="l" defTabSz="2339950" rtl="0" eaLnBrk="1" latinLnBrk="0" hangingPunct="1">
        <a:defRPr sz="4606" kern="1200">
          <a:solidFill>
            <a:schemeClr val="tx1"/>
          </a:solidFill>
          <a:latin typeface="+mn-lt"/>
          <a:ea typeface="+mn-ea"/>
          <a:cs typeface="+mn-cs"/>
        </a:defRPr>
      </a:lvl7pPr>
      <a:lvl8pPr marL="8189824" algn="l" defTabSz="2339950" rtl="0" eaLnBrk="1" latinLnBrk="0" hangingPunct="1">
        <a:defRPr sz="4606" kern="1200">
          <a:solidFill>
            <a:schemeClr val="tx1"/>
          </a:solidFill>
          <a:latin typeface="+mn-lt"/>
          <a:ea typeface="+mn-ea"/>
          <a:cs typeface="+mn-cs"/>
        </a:defRPr>
      </a:lvl8pPr>
      <a:lvl9pPr marL="9359798" algn="l" defTabSz="2339950" rtl="0" eaLnBrk="1" latinLnBrk="0" hangingPunct="1">
        <a:defRPr sz="46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FFD"/>
        </a:solidFill>
        <a:effectLst/>
      </p:bgPr>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0F4980CC-7E25-4B8B-A93C-5A2652AF69A1}"/>
              </a:ext>
            </a:extLst>
          </p:cNvPr>
          <p:cNvSpPr/>
          <p:nvPr/>
        </p:nvSpPr>
        <p:spPr>
          <a:xfrm>
            <a:off x="907069" y="3881178"/>
            <a:ext cx="20829987" cy="2291909"/>
          </a:xfrm>
          <a:prstGeom prst="rect">
            <a:avLst/>
          </a:prstGeom>
        </p:spPr>
        <p:txBody>
          <a:bodyPr wrap="square">
            <a:spAutoFit/>
          </a:bodyPr>
          <a:lstStyle/>
          <a:p>
            <a:pPr algn="just">
              <a:lnSpc>
                <a:spcPct val="130000"/>
              </a:lnSpc>
            </a:pPr>
            <a:endParaRPr lang="es-MX" sz="754" b="1" dirty="0">
              <a:latin typeface="Arial" panose="020B0604020202020204" pitchFamily="34" charset="0"/>
              <a:ea typeface="Calibri" panose="020F0502020204030204" pitchFamily="34" charset="0"/>
              <a:cs typeface="Arial" panose="020B0604020202020204" pitchFamily="34" charset="0"/>
            </a:endParaRPr>
          </a:p>
          <a:p>
            <a:pPr algn="just">
              <a:lnSpc>
                <a:spcPct val="130000"/>
              </a:lnSpc>
            </a:pPr>
            <a:r>
              <a:rPr lang="es-MX" sz="2841" b="1" dirty="0">
                <a:latin typeface="Arial" panose="020B0604020202020204" pitchFamily="34" charset="0"/>
                <a:ea typeface="Calibri" panose="020F0502020204030204" pitchFamily="34" charset="0"/>
                <a:cs typeface="Arial" panose="020B0604020202020204" pitchFamily="34" charset="0"/>
              </a:rPr>
              <a:t>           </a:t>
            </a:r>
            <a:r>
              <a:rPr lang="es-MX" sz="2800" b="1" dirty="0">
                <a:latin typeface="Arial" panose="020B0604020202020204" pitchFamily="34" charset="0"/>
                <a:ea typeface="Calibri" panose="020F0502020204030204" pitchFamily="34" charset="0"/>
                <a:cs typeface="Arial" panose="020B0604020202020204" pitchFamily="34" charset="0"/>
              </a:rPr>
              <a:t>Autores: </a:t>
            </a:r>
            <a:r>
              <a:rPr lang="es-ES_tradnl" sz="2800" dirty="0" smtClean="0">
                <a:latin typeface="Arial" panose="020B0604020202020204" pitchFamily="34" charset="0"/>
                <a:cs typeface="Arial" panose="020B0604020202020204" pitchFamily="34" charset="0"/>
              </a:rPr>
              <a:t>Dr. C. Pedro </a:t>
            </a:r>
            <a:r>
              <a:rPr lang="es-ES_tradnl" sz="2800" dirty="0" err="1" smtClean="0">
                <a:latin typeface="Arial" panose="020B0604020202020204" pitchFamily="34" charset="0"/>
                <a:cs typeface="Arial" panose="020B0604020202020204" pitchFamily="34" charset="0"/>
              </a:rPr>
              <a:t>Augduto</a:t>
            </a:r>
            <a:r>
              <a:rPr lang="es-ES_tradnl" sz="2800" dirty="0" smtClean="0">
                <a:latin typeface="Arial" panose="020B0604020202020204" pitchFamily="34" charset="0"/>
                <a:cs typeface="Arial" panose="020B0604020202020204" pitchFamily="34" charset="0"/>
              </a:rPr>
              <a:t> Díaz Rojas*, Dr. C. Elizabeth Katiuska Leyva Sánchez, Dr. Erik Díaz Martínez, Dra. </a:t>
            </a:r>
            <a:r>
              <a:rPr lang="es-ES_tradnl" sz="2800" dirty="0" err="1" smtClean="0">
                <a:latin typeface="Arial" panose="020B0604020202020204" pitchFamily="34" charset="0"/>
                <a:cs typeface="Arial" panose="020B0604020202020204" pitchFamily="34" charset="0"/>
              </a:rPr>
              <a:t>Eliannis</a:t>
            </a:r>
            <a:r>
              <a:rPr lang="es-ES_tradnl" sz="2800" dirty="0" smtClean="0">
                <a:latin typeface="Arial" panose="020B0604020202020204" pitchFamily="34" charset="0"/>
                <a:cs typeface="Arial" panose="020B0604020202020204" pitchFamily="34" charset="0"/>
              </a:rPr>
              <a:t> Rodríguez Fernández, M Sc. </a:t>
            </a:r>
            <a:r>
              <a:rPr lang="es-ES_tradnl" sz="2800" dirty="0" err="1" smtClean="0">
                <a:latin typeface="Arial" panose="020B0604020202020204" pitchFamily="34" charset="0"/>
                <a:cs typeface="Arial" panose="020B0604020202020204" pitchFamily="34" charset="0"/>
              </a:rPr>
              <a:t>Yoanquiley</a:t>
            </a:r>
            <a:r>
              <a:rPr lang="es-ES_tradnl" sz="2800" dirty="0" smtClean="0">
                <a:latin typeface="Arial" panose="020B0604020202020204" pitchFamily="34" charset="0"/>
                <a:cs typeface="Arial" panose="020B0604020202020204" pitchFamily="34" charset="0"/>
              </a:rPr>
              <a:t> Ángulo Cordero.</a:t>
            </a:r>
            <a:r>
              <a:rPr lang="es-ES" sz="2800" dirty="0" smtClean="0">
                <a:latin typeface="Arial" panose="020B0604020202020204" pitchFamily="34" charset="0"/>
                <a:cs typeface="Arial" panose="020B0604020202020204" pitchFamily="34" charset="0"/>
              </a:rPr>
              <a:t> </a:t>
            </a:r>
            <a:endParaRPr lang="es-ES_tradnl" sz="2800" dirty="0">
              <a:latin typeface="Arial" panose="020B0604020202020204" pitchFamily="34" charset="0"/>
              <a:cs typeface="Arial" panose="020B0604020202020204" pitchFamily="34" charset="0"/>
            </a:endParaRPr>
          </a:p>
          <a:p>
            <a:pPr algn="just">
              <a:lnSpc>
                <a:spcPct val="130000"/>
              </a:lnSpc>
            </a:pPr>
            <a:r>
              <a:rPr lang="es-MX" sz="1721" dirty="0">
                <a:latin typeface="Arial" panose="020B0604020202020204" pitchFamily="34" charset="0"/>
                <a:ea typeface="Calibri" panose="020F0502020204030204" pitchFamily="34" charset="0"/>
                <a:cs typeface="Arial" panose="020B0604020202020204" pitchFamily="34" charset="0"/>
              </a:rPr>
              <a:t>                                             </a:t>
            </a:r>
            <a:r>
              <a:rPr lang="es-MX" sz="1721" dirty="0" smtClean="0">
                <a:latin typeface="Arial" panose="020B0604020202020204" pitchFamily="34" charset="0"/>
                <a:ea typeface="Calibri" panose="020F0502020204030204" pitchFamily="34" charset="0"/>
                <a:cs typeface="Arial" panose="020B0604020202020204" pitchFamily="34" charset="0"/>
              </a:rPr>
              <a:t>pdiaz@infomed.sld.cu</a:t>
            </a:r>
            <a:endParaRPr lang="es-MX" sz="1800" dirty="0">
              <a:latin typeface="Arial" panose="020B0604020202020204" pitchFamily="34" charset="0"/>
              <a:ea typeface="Calibri" panose="020F0502020204030204" pitchFamily="34" charset="0"/>
              <a:cs typeface="Arial" panose="020B0604020202020204" pitchFamily="34" charset="0"/>
            </a:endParaRPr>
          </a:p>
          <a:p>
            <a:pPr algn="just">
              <a:lnSpc>
                <a:spcPct val="130000"/>
              </a:lnSpc>
            </a:pPr>
            <a:r>
              <a:rPr lang="es-MX" sz="1721" dirty="0">
                <a:latin typeface="Arial" panose="020B0604020202020204" pitchFamily="34" charset="0"/>
                <a:ea typeface="Calibri" panose="020F0502020204030204" pitchFamily="34" charset="0"/>
                <a:cs typeface="Arial" panose="020B0604020202020204" pitchFamily="34" charset="0"/>
              </a:rPr>
              <a:t>                  </a:t>
            </a:r>
            <a:r>
              <a:rPr lang="es-MX" sz="2800" b="1" dirty="0">
                <a:latin typeface="Arial" panose="020B0604020202020204" pitchFamily="34" charset="0"/>
                <a:ea typeface="Calibri" panose="020F0502020204030204" pitchFamily="34" charset="0"/>
                <a:cs typeface="Arial" panose="020B0604020202020204" pitchFamily="34" charset="0"/>
              </a:rPr>
              <a:t>Institución: </a:t>
            </a:r>
            <a:r>
              <a:rPr lang="es-MX" sz="2800" b="1" dirty="0" smtClean="0">
                <a:latin typeface="Arial" panose="020B0604020202020204" pitchFamily="34" charset="0"/>
                <a:ea typeface="Calibri" panose="020F0502020204030204" pitchFamily="34" charset="0"/>
                <a:cs typeface="Arial" panose="020B0604020202020204" pitchFamily="34" charset="0"/>
              </a:rPr>
              <a:t>Universidad de Ciencias Médicas de Holguín.</a:t>
            </a:r>
            <a:endParaRPr lang="es-ES" sz="2800" dirty="0">
              <a:latin typeface="Arial" panose="020B0604020202020204" pitchFamily="34" charset="0"/>
              <a:ea typeface="Calibri" panose="020F050202020403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8498D296-20EF-4FB6-9BC1-7D84086E3C51}"/>
              </a:ext>
            </a:extLst>
          </p:cNvPr>
          <p:cNvSpPr txBox="1"/>
          <p:nvPr/>
        </p:nvSpPr>
        <p:spPr>
          <a:xfrm>
            <a:off x="1061020" y="10942993"/>
            <a:ext cx="21144738" cy="4035977"/>
          </a:xfrm>
          <a:prstGeom prst="rect">
            <a:avLst/>
          </a:prstGeom>
          <a:noFill/>
        </p:spPr>
        <p:txBody>
          <a:bodyPr wrap="square" rtlCol="0">
            <a:spAutoFit/>
          </a:bodyPr>
          <a:lstStyle/>
          <a:p>
            <a:pPr algn="just">
              <a:lnSpc>
                <a:spcPct val="120000"/>
              </a:lnSpc>
              <a:spcAft>
                <a:spcPts val="754"/>
              </a:spcAft>
            </a:pPr>
            <a:r>
              <a:rPr lang="es-ES_tradnl" sz="3600" b="1" dirty="0">
                <a:latin typeface="Arial" panose="020B0604020202020204" pitchFamily="34" charset="0"/>
                <a:ea typeface="Calibri" panose="020F0502020204030204" pitchFamily="34" charset="0"/>
                <a:cs typeface="Arial" panose="020B0604020202020204" pitchFamily="34" charset="0"/>
              </a:rPr>
              <a:t>Materiales y </a:t>
            </a:r>
            <a:r>
              <a:rPr lang="es-ES_tradnl" sz="3600" b="1" dirty="0" smtClean="0">
                <a:latin typeface="Arial" panose="020B0604020202020204" pitchFamily="34" charset="0"/>
                <a:ea typeface="Calibri" panose="020F0502020204030204" pitchFamily="34" charset="0"/>
                <a:cs typeface="Arial" panose="020B0604020202020204" pitchFamily="34" charset="0"/>
              </a:rPr>
              <a:t>métodos</a:t>
            </a:r>
          </a:p>
          <a:p>
            <a:pPr algn="just">
              <a:lnSpc>
                <a:spcPct val="120000"/>
              </a:lnSpc>
              <a:spcAft>
                <a:spcPts val="754"/>
              </a:spcAft>
            </a:pPr>
            <a:r>
              <a:rPr lang="es-ES" sz="2800" b="1" dirty="0">
                <a:latin typeface="Arial" panose="020B0604020202020204" pitchFamily="34" charset="0"/>
                <a:ea typeface="Calibri" panose="020F0502020204030204" pitchFamily="34" charset="0"/>
                <a:cs typeface="Arial" panose="020B0604020202020204" pitchFamily="34" charset="0"/>
              </a:rPr>
              <a:t>S</a:t>
            </a:r>
            <a:r>
              <a:rPr lang="es-ES" sz="2400" b="1" dirty="0">
                <a:latin typeface="Arial" panose="020B0604020202020204" pitchFamily="34" charset="0"/>
                <a:ea typeface="Calibri" panose="020F0502020204030204" pitchFamily="34" charset="0"/>
                <a:cs typeface="Arial" panose="020B0604020202020204" pitchFamily="34" charset="0"/>
              </a:rPr>
              <a:t>e realizó una investigación descriptiva correlacional del rendimiento académico de los estudiantes de medicina del 1er año de la Facultad de Ciencias Médicas de Holguín (2022). La muestra fueron los estudiantes que promovieron y permanecieron en la carrera (237) en la sede central. La variable dependiente fue el promedio académico obtenido en el segundo semestre del primer año y como variables independientes el índice académico de preuniversitario, la calificación de la prueba de ingreso y el promedio académico obtenido en el primer semestre, el sexo y los municipios de origen. Los datos se obtuvieron del registro automatizado de la Secretaría Docente de la facultad. Se aplicó la estadística descriptiva, la correlación entre la variable dependiente y las variables independientes. </a:t>
            </a:r>
            <a:r>
              <a:rPr lang="es-ES" sz="2400" b="1" dirty="0">
                <a:latin typeface="Arial" panose="020B0604020202020204" pitchFamily="34" charset="0"/>
                <a:ea typeface="Calibri" panose="020F0502020204030204" pitchFamily="34" charset="0"/>
                <a:cs typeface="Arial" panose="020B0604020202020204" pitchFamily="34" charset="0"/>
              </a:rPr>
              <a:t>Se realizó prueba de hipótesis para los procedimientos estadísticos aplicados. </a:t>
            </a:r>
            <a:endParaRPr lang="es-MX" sz="2400" b="1" dirty="0">
              <a:latin typeface="Arial" panose="020B0604020202020204" pitchFamily="34" charset="0"/>
              <a:ea typeface="Calibri" panose="020F0502020204030204" pitchFamily="34" charset="0"/>
              <a:cs typeface="Arial" panose="020B0604020202020204" pitchFamily="34" charset="0"/>
            </a:endParaRPr>
          </a:p>
        </p:txBody>
      </p:sp>
      <p:sp>
        <p:nvSpPr>
          <p:cNvPr id="2" name="Rectángulo 1"/>
          <p:cNvSpPr/>
          <p:nvPr/>
        </p:nvSpPr>
        <p:spPr>
          <a:xfrm>
            <a:off x="1114889" y="24133017"/>
            <a:ext cx="20735938" cy="3843103"/>
          </a:xfrm>
          <a:prstGeom prst="rect">
            <a:avLst/>
          </a:prstGeom>
        </p:spPr>
        <p:txBody>
          <a:bodyPr wrap="square">
            <a:spAutoFit/>
          </a:bodyPr>
          <a:lstStyle/>
          <a:p>
            <a:pPr algn="just">
              <a:lnSpc>
                <a:spcPct val="120000"/>
              </a:lnSpc>
              <a:spcAft>
                <a:spcPts val="754"/>
              </a:spcAft>
            </a:pPr>
            <a:r>
              <a:rPr lang="es-MX" sz="3600" b="1" dirty="0" smtClean="0">
                <a:latin typeface="Arial" panose="020B0604020202020204" pitchFamily="34" charset="0"/>
                <a:ea typeface="Calibri" panose="020F0502020204030204" pitchFamily="34" charset="0"/>
                <a:cs typeface="Arial" panose="020B0604020202020204" pitchFamily="34" charset="0"/>
              </a:rPr>
              <a:t>Conclusiones</a:t>
            </a:r>
          </a:p>
          <a:p>
            <a:pPr algn="just">
              <a:lnSpc>
                <a:spcPct val="120000"/>
              </a:lnSpc>
              <a:spcAft>
                <a:spcPts val="754"/>
              </a:spcAft>
            </a:pPr>
            <a:r>
              <a:rPr lang="es-ES" sz="2400" dirty="0">
                <a:latin typeface="Arial" panose="020B0604020202020204" pitchFamily="34" charset="0"/>
                <a:ea typeface="Calibri" panose="020F0502020204030204" pitchFamily="34" charset="0"/>
                <a:cs typeface="Arial" panose="020B0604020202020204" pitchFamily="34" charset="0"/>
              </a:rPr>
              <a:t>La correlación más alta está entre el promedio académico del primer semestre y el promedio académico del segundo semestre, demuestra la importancia de elevar la atención al estudiante en el primer semestre. El estudio del rendimiento académico de los estudiantes de medicina y su relación con las variables de ingreso y comportamiento académico en la institución durante la etapa de la pandemia de COVID-19 demuestran que las acciones planificadas desde las autoridades del Ministerio de Salud Pública rindieron los frutos deseados. Estos indicadores permiten retroalimentar al claustro y a las autoridades sobre las futuras acciones que garanticen la calidad en la formación de nuestros recursos humanos.</a:t>
            </a:r>
          </a:p>
          <a:p>
            <a:pPr algn="just">
              <a:lnSpc>
                <a:spcPct val="120000"/>
              </a:lnSpc>
              <a:spcAft>
                <a:spcPts val="754"/>
              </a:spcAft>
            </a:pPr>
            <a:endParaRPr lang="es-MX" sz="3600" b="1" dirty="0">
              <a:latin typeface="Arial" panose="020B0604020202020204" pitchFamily="34" charset="0"/>
              <a:ea typeface="Calibri" panose="020F0502020204030204" pitchFamily="34" charset="0"/>
              <a:cs typeface="Arial" panose="020B0604020202020204" pitchFamily="34" charset="0"/>
            </a:endParaRPr>
          </a:p>
        </p:txBody>
      </p:sp>
      <p:sp>
        <p:nvSpPr>
          <p:cNvPr id="7" name="Rectángulo 6"/>
          <p:cNvSpPr/>
          <p:nvPr/>
        </p:nvSpPr>
        <p:spPr>
          <a:xfrm>
            <a:off x="1031761" y="15440464"/>
            <a:ext cx="21144738" cy="3962110"/>
          </a:xfrm>
          <a:prstGeom prst="rect">
            <a:avLst/>
          </a:prstGeom>
        </p:spPr>
        <p:txBody>
          <a:bodyPr wrap="square">
            <a:spAutoFit/>
          </a:bodyPr>
          <a:lstStyle/>
          <a:p>
            <a:pPr algn="just">
              <a:lnSpc>
                <a:spcPct val="120000"/>
              </a:lnSpc>
              <a:spcAft>
                <a:spcPts val="754"/>
              </a:spcAft>
            </a:pPr>
            <a:r>
              <a:rPr lang="es-ES_tradnl" sz="3600" b="1" dirty="0" smtClean="0">
                <a:latin typeface="Arial" panose="020B0604020202020204" pitchFamily="34" charset="0"/>
                <a:ea typeface="Calibri" panose="020F0502020204030204" pitchFamily="34" charset="0"/>
                <a:cs typeface="Arial" panose="020B0604020202020204" pitchFamily="34" charset="0"/>
              </a:rPr>
              <a:t>Resultados</a:t>
            </a:r>
          </a:p>
          <a:p>
            <a:pPr algn="just">
              <a:lnSpc>
                <a:spcPct val="120000"/>
              </a:lnSpc>
              <a:spcAft>
                <a:spcPts val="754"/>
              </a:spcAft>
            </a:pPr>
            <a:r>
              <a:rPr lang="es-ES" sz="2400" b="1" dirty="0">
                <a:latin typeface="Arial" panose="020B0604020202020204" pitchFamily="34" charset="0"/>
                <a:ea typeface="Calibri" panose="020F0502020204030204" pitchFamily="34" charset="0"/>
                <a:cs typeface="Arial" panose="020B0604020202020204" pitchFamily="34" charset="0"/>
              </a:rPr>
              <a:t>El promedio del Índice Académico fue superior a 97.00 en todos los casos. El promedio del Escalafón fue de 95. Los estudiantes mejoran su rendimiento del primer al segundo semestre como tendencia ascendente. La poca variabilidad reflejada demuestra una mayor consistencia en la calidad educativa entre los municipios, como aporte del claustro para asumir la docencia dentro de la pandemia de COVID-19 y la efectividad potencial de las prácticas educativas implementadas.  Se aprecia correlación entre el índice académico del preuniversitario, el promedio de calificaciones en la prueba de ingreso, el promedio académico del primer semestre y del segundo semestre, siendo estos dos indicadores los que están más fuertemente correlacionados, lo que infiere que el tratamiento docente al primer semestre es vital para lograr resultados académicos en ascenso.</a:t>
            </a:r>
            <a:endParaRPr lang="es-MX" sz="2400" b="1" dirty="0">
              <a:latin typeface="Arial" panose="020B0604020202020204" pitchFamily="34" charset="0"/>
              <a:ea typeface="Calibri" panose="020F0502020204030204" pitchFamily="34" charset="0"/>
              <a:cs typeface="Arial" panose="020B0604020202020204" pitchFamily="34" charset="0"/>
            </a:endParaRPr>
          </a:p>
        </p:txBody>
      </p:sp>
      <p:sp>
        <p:nvSpPr>
          <p:cNvPr id="6" name="Rectángulo 5"/>
          <p:cNvSpPr/>
          <p:nvPr/>
        </p:nvSpPr>
        <p:spPr>
          <a:xfrm>
            <a:off x="1677424" y="2120710"/>
            <a:ext cx="20499075" cy="1200329"/>
          </a:xfrm>
          <a:prstGeom prst="rect">
            <a:avLst/>
          </a:prstGeom>
        </p:spPr>
        <p:txBody>
          <a:bodyPr wrap="square">
            <a:spAutoFit/>
          </a:bodyPr>
          <a:lstStyle/>
          <a:p>
            <a:r>
              <a:rPr lang="es-ES" sz="3600" b="1" dirty="0" smtClean="0">
                <a:latin typeface="Arial" panose="020B0604020202020204" pitchFamily="34" charset="0"/>
                <a:ea typeface="Calibri" panose="020F0502020204030204" pitchFamily="34" charset="0"/>
                <a:cs typeface="Arial" panose="020B0604020202020204" pitchFamily="34" charset="0"/>
              </a:rPr>
              <a:t>Título: </a:t>
            </a:r>
            <a:r>
              <a:rPr lang="es-VE" sz="3600" b="1" dirty="0" smtClean="0">
                <a:latin typeface="Arial" panose="020B0604020202020204" pitchFamily="34" charset="0"/>
                <a:ea typeface="Calibri" panose="020F0502020204030204" pitchFamily="34" charset="0"/>
                <a:cs typeface="Arial" panose="020B0604020202020204" pitchFamily="34" charset="0"/>
              </a:rPr>
              <a:t>El </a:t>
            </a:r>
            <a:r>
              <a:rPr lang="es-VE" sz="3600" b="1" dirty="0">
                <a:latin typeface="Arial" panose="020B0604020202020204" pitchFamily="34" charset="0"/>
                <a:ea typeface="Calibri" panose="020F0502020204030204" pitchFamily="34" charset="0"/>
                <a:cs typeface="Arial" panose="020B0604020202020204" pitchFamily="34" charset="0"/>
              </a:rPr>
              <a:t>rendimiento </a:t>
            </a:r>
            <a:r>
              <a:rPr lang="es-VE" sz="3600" b="1" dirty="0" smtClean="0">
                <a:latin typeface="Arial" panose="020B0604020202020204" pitchFamily="34" charset="0"/>
                <a:ea typeface="Calibri" panose="020F0502020204030204" pitchFamily="34" charset="0"/>
                <a:cs typeface="Arial" panose="020B0604020202020204" pitchFamily="34" charset="0"/>
              </a:rPr>
              <a:t>académico, su correlación con indicadores de ingreso de </a:t>
            </a:r>
            <a:r>
              <a:rPr lang="es-VE" sz="3600" b="1" dirty="0">
                <a:latin typeface="Arial" panose="020B0604020202020204" pitchFamily="34" charset="0"/>
                <a:ea typeface="Calibri" panose="020F0502020204030204" pitchFamily="34" charset="0"/>
                <a:cs typeface="Arial" panose="020B0604020202020204" pitchFamily="34" charset="0"/>
              </a:rPr>
              <a:t>estudiantes de primer año de medicina durante la pandemia de COVID-19. </a:t>
            </a:r>
            <a:endParaRPr lang="es-ES" sz="3600" b="1" dirty="0">
              <a:latin typeface="Arial" panose="020B0604020202020204" pitchFamily="34" charset="0"/>
              <a:ea typeface="Calibri" panose="020F0502020204030204" pitchFamily="34" charset="0"/>
              <a:cs typeface="Arial" panose="020B0604020202020204" pitchFamily="34" charset="0"/>
            </a:endParaRPr>
          </a:p>
        </p:txBody>
      </p:sp>
      <p:pic>
        <p:nvPicPr>
          <p:cNvPr id="3" name="Imagen 2"/>
          <p:cNvPicPr>
            <a:picLocks noChangeAspect="1"/>
          </p:cNvPicPr>
          <p:nvPr/>
        </p:nvPicPr>
        <p:blipFill>
          <a:blip r:embed="rId3"/>
          <a:stretch>
            <a:fillRect/>
          </a:stretch>
        </p:blipFill>
        <p:spPr>
          <a:xfrm>
            <a:off x="907069" y="127811"/>
            <a:ext cx="20786413" cy="1531405"/>
          </a:xfrm>
          <a:prstGeom prst="rect">
            <a:avLst/>
          </a:prstGeom>
        </p:spPr>
      </p:pic>
      <p:sp>
        <p:nvSpPr>
          <p:cNvPr id="8" name="Rectángulo 7"/>
          <p:cNvSpPr/>
          <p:nvPr/>
        </p:nvSpPr>
        <p:spPr>
          <a:xfrm>
            <a:off x="1001118" y="6218052"/>
            <a:ext cx="20858623" cy="4524315"/>
          </a:xfrm>
          <a:prstGeom prst="rect">
            <a:avLst/>
          </a:prstGeom>
        </p:spPr>
        <p:txBody>
          <a:bodyPr wrap="square">
            <a:spAutoFit/>
          </a:bodyPr>
          <a:lstStyle/>
          <a:p>
            <a:pPr algn="just">
              <a:lnSpc>
                <a:spcPct val="120000"/>
              </a:lnSpc>
            </a:pPr>
            <a:r>
              <a:rPr lang="es-MX" sz="3600" b="1" dirty="0" smtClean="0">
                <a:latin typeface="Arial" panose="020B0604020202020204" pitchFamily="34" charset="0"/>
                <a:ea typeface="Calibri" panose="020F0502020204030204" pitchFamily="34" charset="0"/>
                <a:cs typeface="Arial" panose="020B0604020202020204" pitchFamily="34" charset="0"/>
              </a:rPr>
              <a:t>Introducción</a:t>
            </a:r>
          </a:p>
          <a:p>
            <a:pPr algn="just">
              <a:lnSpc>
                <a:spcPct val="120000"/>
              </a:lnSpc>
            </a:pPr>
            <a:r>
              <a:rPr lang="es-ES" sz="2400" b="1" dirty="0">
                <a:latin typeface="Arial" panose="020B0604020202020204" pitchFamily="34" charset="0"/>
                <a:ea typeface="Calibri" panose="020F0502020204030204" pitchFamily="34" charset="0"/>
                <a:cs typeface="Arial" panose="020B0604020202020204" pitchFamily="34" charset="0"/>
              </a:rPr>
              <a:t>Las carreras de las ciencias médicas se caracterizan por un proceso de Educación Médica complejo, en estrecha relación con la práctica futura del egresado. La carrera de medicina tiene alto grado de compromiso con la salud de la población, el Estado y el país, se hace necesario que el seguimiento del comportamiento del rendimiento académico de los estudiantes sea sistemático y con estricto control de su desempeño docente, que permita tomar las medidas correctivas en los momentos adecuados. El cambio obligado en la organización de la actividad docente, de la modalidad presencial tradicional a la modalidad a distancia producto de la  pandemia  también  son objeto  de estudio con impacto en el rendimiento académico de universitarios</a:t>
            </a:r>
            <a:r>
              <a:rPr lang="es-ES" sz="2400" b="1" dirty="0">
                <a:latin typeface="Arial" panose="020B0604020202020204" pitchFamily="34" charset="0"/>
                <a:ea typeface="Calibri" panose="020F0502020204030204" pitchFamily="34" charset="0"/>
                <a:cs typeface="Arial" panose="020B0604020202020204" pitchFamily="34" charset="0"/>
              </a:rPr>
              <a:t>.</a:t>
            </a:r>
            <a:endParaRPr lang="es-MX" sz="2400" b="1"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lang="es-ES_tradnl" sz="3600" b="1" dirty="0" smtClean="0">
                <a:latin typeface="Arial" panose="020B0604020202020204" pitchFamily="34" charset="0"/>
                <a:ea typeface="Calibri" panose="020F0502020204030204" pitchFamily="34" charset="0"/>
                <a:cs typeface="Arial" panose="020B0604020202020204" pitchFamily="34" charset="0"/>
              </a:rPr>
              <a:t>Objetivo:</a:t>
            </a:r>
          </a:p>
          <a:p>
            <a:pPr algn="just">
              <a:lnSpc>
                <a:spcPct val="120000"/>
              </a:lnSpc>
            </a:pPr>
            <a:r>
              <a:rPr lang="es-ES" sz="2400" b="1" dirty="0" smtClean="0">
                <a:latin typeface="Arial" panose="020B0604020202020204" pitchFamily="34" charset="0"/>
                <a:ea typeface="Calibri" panose="020F0502020204030204" pitchFamily="34" charset="0"/>
                <a:cs typeface="Arial" panose="020B0604020202020204" pitchFamily="34" charset="0"/>
              </a:rPr>
              <a:t>Correlacionar el </a:t>
            </a:r>
            <a:r>
              <a:rPr lang="es-ES" sz="2400" b="1" dirty="0">
                <a:latin typeface="Arial" panose="020B0604020202020204" pitchFamily="34" charset="0"/>
                <a:ea typeface="Calibri" panose="020F0502020204030204" pitchFamily="34" charset="0"/>
                <a:cs typeface="Arial" panose="020B0604020202020204" pitchFamily="34" charset="0"/>
              </a:rPr>
              <a:t>rendimiento académico </a:t>
            </a:r>
            <a:r>
              <a:rPr lang="es-ES" sz="2400" b="1" dirty="0" smtClean="0">
                <a:latin typeface="Arial" panose="020B0604020202020204" pitchFamily="34" charset="0"/>
                <a:ea typeface="Calibri" panose="020F0502020204030204" pitchFamily="34" charset="0"/>
                <a:cs typeface="Arial" panose="020B0604020202020204" pitchFamily="34" charset="0"/>
              </a:rPr>
              <a:t>con indicadores de ingreso de </a:t>
            </a:r>
            <a:r>
              <a:rPr lang="es-ES" sz="2400" b="1" dirty="0">
                <a:latin typeface="Arial" panose="020B0604020202020204" pitchFamily="34" charset="0"/>
                <a:ea typeface="Calibri" panose="020F0502020204030204" pitchFamily="34" charset="0"/>
                <a:cs typeface="Arial" panose="020B0604020202020204" pitchFamily="34" charset="0"/>
              </a:rPr>
              <a:t>los estudiantes de medicina en el período post COVID-19</a:t>
            </a:r>
            <a:r>
              <a:rPr lang="es-ES" sz="2400" b="1" dirty="0">
                <a:latin typeface="Arial" panose="020B0604020202020204" pitchFamily="34" charset="0"/>
                <a:ea typeface="Calibri" panose="020F0502020204030204" pitchFamily="34" charset="0"/>
                <a:cs typeface="Arial" panose="020B0604020202020204" pitchFamily="34" charset="0"/>
              </a:rPr>
              <a:t>.</a:t>
            </a:r>
            <a:endParaRPr lang="es-ES" sz="2400" b="1" dirty="0">
              <a:latin typeface="Arial" panose="020B0604020202020204" pitchFamily="34" charset="0"/>
              <a:ea typeface="Calibri" panose="020F0502020204030204" pitchFamily="34" charset="0"/>
              <a:cs typeface="Arial" panose="020B0604020202020204" pitchFamily="34" charset="0"/>
            </a:endParaRPr>
          </a:p>
        </p:txBody>
      </p:sp>
      <p:pic>
        <p:nvPicPr>
          <p:cNvPr id="11" name="Imagen 10"/>
          <p:cNvPicPr>
            <a:picLocks noChangeAspect="1"/>
          </p:cNvPicPr>
          <p:nvPr/>
        </p:nvPicPr>
        <p:blipFill rotWithShape="1">
          <a:blip r:embed="rId4">
            <a:extLst>
              <a:ext uri="{28A0092B-C50C-407E-A947-70E740481C1C}">
                <a14:useLocalDpi xmlns:a14="http://schemas.microsoft.com/office/drawing/2010/main" val="0"/>
              </a:ext>
            </a:extLst>
          </a:blip>
          <a:srcRect b="18990"/>
          <a:stretch/>
        </p:blipFill>
        <p:spPr>
          <a:xfrm>
            <a:off x="562051" y="19523474"/>
            <a:ext cx="10058400" cy="4583427"/>
          </a:xfrm>
          <a:prstGeom prst="rect">
            <a:avLst/>
          </a:prstGeom>
        </p:spPr>
      </p:pic>
      <p:pic>
        <p:nvPicPr>
          <p:cNvPr id="12" name="Imagen 11"/>
          <p:cNvPicPr>
            <a:picLocks noChangeAspect="1"/>
          </p:cNvPicPr>
          <p:nvPr/>
        </p:nvPicPr>
        <p:blipFill rotWithShape="1">
          <a:blip r:embed="rId5">
            <a:extLst>
              <a:ext uri="{28A0092B-C50C-407E-A947-70E740481C1C}">
                <a14:useLocalDpi xmlns:a14="http://schemas.microsoft.com/office/drawing/2010/main" val="0"/>
              </a:ext>
            </a:extLst>
          </a:blip>
          <a:srcRect b="14756"/>
          <a:stretch/>
        </p:blipFill>
        <p:spPr>
          <a:xfrm>
            <a:off x="11630601" y="19533317"/>
            <a:ext cx="10058400" cy="4822966"/>
          </a:xfrm>
          <a:prstGeom prst="rect">
            <a:avLst/>
          </a:prstGeom>
        </p:spPr>
      </p:pic>
    </p:spTree>
    <p:extLst>
      <p:ext uri="{BB962C8B-B14F-4D97-AF65-F5344CB8AC3E}">
        <p14:creationId xmlns:p14="http://schemas.microsoft.com/office/powerpoint/2010/main" val="2363819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764</TotalTime>
  <Words>616</Words>
  <Application>Microsoft Office PowerPoint</Application>
  <PresentationFormat>Personalizado</PresentationFormat>
  <Paragraphs>16</Paragraphs>
  <Slides>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SANDRA Y ALBERTO</dc:creator>
  <cp:lastModifiedBy>Pedro A. Díaz Rojas</cp:lastModifiedBy>
  <cp:revision>94</cp:revision>
  <dcterms:created xsi:type="dcterms:W3CDTF">2022-09-22T20:53:39Z</dcterms:created>
  <dcterms:modified xsi:type="dcterms:W3CDTF">2025-04-22T14:02:29Z</dcterms:modified>
</cp:coreProperties>
</file>