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6" r:id="rId2"/>
  </p:sldIdLst>
  <p:sldSz cx="23399750" cy="28800425"/>
  <p:notesSz cx="6858000" cy="9144000"/>
  <p:defaultTextStyle>
    <a:defPPr>
      <a:defRPr lang="en-US"/>
    </a:defPPr>
    <a:lvl1pPr marL="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1pPr>
    <a:lvl2pPr marL="4139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2pPr>
    <a:lvl3pPr marL="8279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3pPr>
    <a:lvl4pPr marL="12418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4pPr>
    <a:lvl5pPr marL="16558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5pPr>
    <a:lvl6pPr marL="206974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6pPr>
    <a:lvl7pPr marL="24837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7pPr>
    <a:lvl8pPr marL="28976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8pPr>
    <a:lvl9pPr marL="331159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FD"/>
    <a:srgbClr val="FBFFFF"/>
    <a:srgbClr val="FBFCFF"/>
    <a:srgbClr val="FFFFFF"/>
    <a:srgbClr val="F0F3FE"/>
    <a:srgbClr val="E6ECFE"/>
    <a:srgbClr val="D1DDFD"/>
    <a:srgbClr val="D3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2" d="100"/>
          <a:sy n="42" d="100"/>
        </p:scale>
        <p:origin x="324" y="-44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981" y="4713405"/>
            <a:ext cx="19889788" cy="10026815"/>
          </a:xfrm>
        </p:spPr>
        <p:txBody>
          <a:bodyPr anchor="b"/>
          <a:lstStyle>
            <a:lvl1pPr algn="ctr"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969" y="15126892"/>
            <a:ext cx="17549813" cy="6953434"/>
          </a:xfrm>
        </p:spPr>
        <p:txBody>
          <a:bodyPr/>
          <a:lstStyle>
            <a:lvl1pPr marL="0" indent="0" algn="ctr">
              <a:buNone/>
              <a:defRPr sz="6142"/>
            </a:lvl1pPr>
            <a:lvl2pPr marL="1169975" indent="0" algn="ctr">
              <a:buNone/>
              <a:defRPr sz="5118"/>
            </a:lvl2pPr>
            <a:lvl3pPr marL="2339950" indent="0" algn="ctr">
              <a:buNone/>
              <a:defRPr sz="4606"/>
            </a:lvl3pPr>
            <a:lvl4pPr marL="3509924" indent="0" algn="ctr">
              <a:buNone/>
              <a:defRPr sz="4094"/>
            </a:lvl4pPr>
            <a:lvl5pPr marL="4679899" indent="0" algn="ctr">
              <a:buNone/>
              <a:defRPr sz="4094"/>
            </a:lvl5pPr>
            <a:lvl6pPr marL="5849874" indent="0" algn="ctr">
              <a:buNone/>
              <a:defRPr sz="4094"/>
            </a:lvl6pPr>
            <a:lvl7pPr marL="7019849" indent="0" algn="ctr">
              <a:buNone/>
              <a:defRPr sz="4094"/>
            </a:lvl7pPr>
            <a:lvl8pPr marL="8189824" indent="0" algn="ctr">
              <a:buNone/>
              <a:defRPr sz="4094"/>
            </a:lvl8pPr>
            <a:lvl9pPr marL="9359798" indent="0" algn="ctr">
              <a:buNone/>
              <a:defRPr sz="409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1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45447" y="1533356"/>
            <a:ext cx="5045571" cy="244070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8734" y="1533356"/>
            <a:ext cx="14844216" cy="244070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74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87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47" y="7180114"/>
            <a:ext cx="20182284" cy="11980175"/>
          </a:xfrm>
        </p:spPr>
        <p:txBody>
          <a:bodyPr anchor="b"/>
          <a:lstStyle>
            <a:lvl1pPr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6547" y="19273626"/>
            <a:ext cx="20182284" cy="6300091"/>
          </a:xfrm>
        </p:spPr>
        <p:txBody>
          <a:bodyPr/>
          <a:lstStyle>
            <a:lvl1pPr marL="0" indent="0">
              <a:buNone/>
              <a:defRPr sz="6142">
                <a:solidFill>
                  <a:schemeClr val="tx1"/>
                </a:solidFill>
              </a:defRPr>
            </a:lvl1pPr>
            <a:lvl2pPr marL="1169975" indent="0">
              <a:buNone/>
              <a:defRPr sz="5118">
                <a:solidFill>
                  <a:schemeClr val="tx1">
                    <a:tint val="75000"/>
                  </a:schemeClr>
                </a:solidFill>
              </a:defRPr>
            </a:lvl2pPr>
            <a:lvl3pPr marL="2339950" indent="0">
              <a:buNone/>
              <a:defRPr sz="4606">
                <a:solidFill>
                  <a:schemeClr val="tx1">
                    <a:tint val="75000"/>
                  </a:schemeClr>
                </a:solidFill>
              </a:defRPr>
            </a:lvl3pPr>
            <a:lvl4pPr marL="35099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4pPr>
            <a:lvl5pPr marL="467989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5pPr>
            <a:lvl6pPr marL="584987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6pPr>
            <a:lvl7pPr marL="701984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7pPr>
            <a:lvl8pPr marL="81898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8pPr>
            <a:lvl9pPr marL="9359798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81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873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4612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33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533362"/>
            <a:ext cx="20182284" cy="556675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1783" y="7060106"/>
            <a:ext cx="9899190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1783" y="10520155"/>
            <a:ext cx="9899190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46124" y="7060106"/>
            <a:ext cx="9947942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846124" y="10520155"/>
            <a:ext cx="9947942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60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423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90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7942" y="4146734"/>
            <a:ext cx="11846123" cy="20466969"/>
          </a:xfrm>
        </p:spPr>
        <p:txBody>
          <a:bodyPr/>
          <a:lstStyle>
            <a:lvl1pPr>
              <a:defRPr sz="8189"/>
            </a:lvl1pPr>
            <a:lvl2pPr>
              <a:defRPr sz="7165"/>
            </a:lvl2pPr>
            <a:lvl3pPr>
              <a:defRPr sz="6142"/>
            </a:lvl3pPr>
            <a:lvl4pPr>
              <a:defRPr sz="5118"/>
            </a:lvl4pPr>
            <a:lvl5pPr>
              <a:defRPr sz="5118"/>
            </a:lvl5pPr>
            <a:lvl6pPr>
              <a:defRPr sz="5118"/>
            </a:lvl6pPr>
            <a:lvl7pPr>
              <a:defRPr sz="5118"/>
            </a:lvl7pPr>
            <a:lvl8pPr>
              <a:defRPr sz="5118"/>
            </a:lvl8pPr>
            <a:lvl9pPr>
              <a:defRPr sz="511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78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947942" y="4146734"/>
            <a:ext cx="11846123" cy="20466969"/>
          </a:xfrm>
        </p:spPr>
        <p:txBody>
          <a:bodyPr anchor="t"/>
          <a:lstStyle>
            <a:lvl1pPr marL="0" indent="0">
              <a:buNone/>
              <a:defRPr sz="8189"/>
            </a:lvl1pPr>
            <a:lvl2pPr marL="1169975" indent="0">
              <a:buNone/>
              <a:defRPr sz="7165"/>
            </a:lvl2pPr>
            <a:lvl3pPr marL="2339950" indent="0">
              <a:buNone/>
              <a:defRPr sz="6142"/>
            </a:lvl3pPr>
            <a:lvl4pPr marL="3509924" indent="0">
              <a:buNone/>
              <a:defRPr sz="5118"/>
            </a:lvl4pPr>
            <a:lvl5pPr marL="4679899" indent="0">
              <a:buNone/>
              <a:defRPr sz="5118"/>
            </a:lvl5pPr>
            <a:lvl6pPr marL="5849874" indent="0">
              <a:buNone/>
              <a:defRPr sz="5118"/>
            </a:lvl6pPr>
            <a:lvl7pPr marL="7019849" indent="0">
              <a:buNone/>
              <a:defRPr sz="5118"/>
            </a:lvl7pPr>
            <a:lvl8pPr marL="8189824" indent="0">
              <a:buNone/>
              <a:defRPr sz="5118"/>
            </a:lvl8pPr>
            <a:lvl9pPr marL="9359798" indent="0">
              <a:buNone/>
              <a:defRPr sz="511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82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8733" y="1533362"/>
            <a:ext cx="20182284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8733" y="7666780"/>
            <a:ext cx="20182284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873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CD66-35E6-4A1E-BAC1-C460584AE0D6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51167" y="26693734"/>
            <a:ext cx="7897416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52607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37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2339950" rtl="0" eaLnBrk="1" latinLnBrk="0" hangingPunct="1">
        <a:lnSpc>
          <a:spcPct val="90000"/>
        </a:lnSpc>
        <a:spcBef>
          <a:spcPct val="0"/>
        </a:spcBef>
        <a:buNone/>
        <a:defRPr sz="112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4987" indent="-584987" algn="l" defTabSz="2339950" rtl="0" eaLnBrk="1" latinLnBrk="0" hangingPunct="1">
        <a:lnSpc>
          <a:spcPct val="90000"/>
        </a:lnSpc>
        <a:spcBef>
          <a:spcPts val="2559"/>
        </a:spcBef>
        <a:buFont typeface="Arial" panose="020B0604020202020204" pitchFamily="34" charset="0"/>
        <a:buChar char="•"/>
        <a:defRPr sz="7165" kern="1200">
          <a:solidFill>
            <a:schemeClr val="tx1"/>
          </a:solidFill>
          <a:latin typeface="+mn-lt"/>
          <a:ea typeface="+mn-ea"/>
          <a:cs typeface="+mn-cs"/>
        </a:defRPr>
      </a:lvl1pPr>
      <a:lvl2pPr marL="175496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2pPr>
      <a:lvl3pPr marL="292493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5118" kern="1200">
          <a:solidFill>
            <a:schemeClr val="tx1"/>
          </a:solidFill>
          <a:latin typeface="+mn-lt"/>
          <a:ea typeface="+mn-ea"/>
          <a:cs typeface="+mn-cs"/>
        </a:defRPr>
      </a:lvl3pPr>
      <a:lvl4pPr marL="409491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526488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643486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60483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77481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94478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1pPr>
      <a:lvl2pPr marL="1169975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3pPr>
      <a:lvl4pPr marL="35099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467989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584987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01984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1898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359798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0F4980CC-7E25-4B8B-A93C-5A2652AF69A1}"/>
              </a:ext>
            </a:extLst>
          </p:cNvPr>
          <p:cNvSpPr/>
          <p:nvPr/>
        </p:nvSpPr>
        <p:spPr>
          <a:xfrm>
            <a:off x="907069" y="3881178"/>
            <a:ext cx="20829987" cy="2303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endParaRPr lang="es-MX" sz="754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s-MX" sz="2841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Autores: </a:t>
            </a:r>
            <a:r>
              <a:rPr lang="es-ES_tradnl" sz="2800" dirty="0">
                <a:latin typeface="Arial" panose="020B0604020202020204" pitchFamily="34" charset="0"/>
                <a:cs typeface="Arial" panose="020B0604020202020204" pitchFamily="34" charset="0"/>
              </a:rPr>
              <a:t>Dra.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…….,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Lic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…….., M. Sc. ………, Dr. C. ……., </a:t>
            </a:r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…….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(se declararán los nombres y apellidos de todos los autores del trabajo y señalar con un asterisco el ponente) </a:t>
            </a:r>
            <a:endParaRPr lang="es-ES_trad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s-MX" sz="172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</a:t>
            </a:r>
            <a:r>
              <a:rPr lang="es-MX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Correo electrónico del autor para la correspondencia</a:t>
            </a:r>
          </a:p>
          <a:p>
            <a:pPr algn="just">
              <a:lnSpc>
                <a:spcPct val="130000"/>
              </a:lnSpc>
            </a:pPr>
            <a:r>
              <a:rPr lang="es-MX" sz="172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Institución: 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Institución ejecutora principal de la </a:t>
            </a:r>
            <a:r>
              <a:rPr lang="es-MX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investigación</a:t>
            </a:r>
            <a:endParaRPr lang="es-E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8498D296-20EF-4FB6-9BC1-7D84086E3C51}"/>
              </a:ext>
            </a:extLst>
          </p:cNvPr>
          <p:cNvSpPr txBox="1"/>
          <p:nvPr/>
        </p:nvSpPr>
        <p:spPr>
          <a:xfrm>
            <a:off x="812000" y="10207814"/>
            <a:ext cx="21462337" cy="19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_tradnl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Materiales y métodos</a:t>
            </a:r>
            <a:endParaRPr lang="es-MX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_tradnl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MX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MX" sz="284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35022" y="25068585"/>
            <a:ext cx="3211135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MX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12000" y="13824963"/>
            <a:ext cx="2672526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_tradnl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Resultados</a:t>
            </a:r>
            <a:endParaRPr lang="es-MX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061019" y="25989736"/>
            <a:ext cx="21144738" cy="616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ES" sz="284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 concreto y dar respuesta al (los) objetivo(s) del trabajo.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917600" y="14787561"/>
            <a:ext cx="21462337" cy="1141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ES" sz="284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Pueden incluirse figuras, tablas, esquemas, etc. que reflejen resultados de la investigación, pueden realizarse breves comentarios que discutan la esencia de la tabla o figura, no se debe incluir mucho texto. 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677424" y="2001768"/>
            <a:ext cx="20059635" cy="145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Título:..........................................................................................................................................................................................................................................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s-MX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69" y="127811"/>
            <a:ext cx="20786413" cy="153140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834860" y="6467436"/>
            <a:ext cx="104122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Introducción</a:t>
            </a:r>
          </a:p>
          <a:p>
            <a:pPr algn="just">
              <a:lnSpc>
                <a:spcPct val="120000"/>
              </a:lnSpc>
            </a:pPr>
            <a:endParaRPr lang="es-MX" sz="3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MX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MX" sz="3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_tradnl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</a:t>
            </a: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s-MX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2879172" y="7482788"/>
            <a:ext cx="93265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MX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Debe ajustarse a los siguientes acápites: introducción, objetivos, materiales y métodos, resultados y conclusiones. </a:t>
            </a:r>
          </a:p>
          <a:p>
            <a:pPr algn="just">
              <a:lnSpc>
                <a:spcPct val="120000"/>
              </a:lnSpc>
            </a:pPr>
            <a:r>
              <a:rPr lang="es-MX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dependencia de la extensión del trabajo sugerimos un tamaño de letra superior a 28 </a:t>
            </a:r>
            <a:r>
              <a:rPr lang="es-MX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ptos</a:t>
            </a:r>
            <a:r>
              <a:rPr lang="es-MX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el título de cada acápite y superior a 20 </a:t>
            </a:r>
            <a:r>
              <a:rPr lang="es-MX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ptos</a:t>
            </a:r>
            <a:r>
              <a:rPr lang="es-MX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el texto, puede ajustar los acápites en dos columnas, puede realizar ajustes en el tamaño y el color de las letras, pero siempre teniendo en cuenta que debe </a:t>
            </a:r>
            <a:r>
              <a:rPr lang="es-MX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lograrse </a:t>
            </a:r>
            <a:r>
              <a:rPr lang="es-MX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correcta visualización y debe contener la información que se solicita</a:t>
            </a:r>
            <a:r>
              <a:rPr lang="es-MX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s-MX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Recuerde convertirlo a formato PDF antes de enviarlo.</a:t>
            </a:r>
            <a:endParaRPr lang="es-MX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8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723</TotalTime>
  <Words>221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Y ALBERTO</dc:creator>
  <cp:lastModifiedBy>Dr</cp:lastModifiedBy>
  <cp:revision>89</cp:revision>
  <dcterms:created xsi:type="dcterms:W3CDTF">2022-09-22T20:53:39Z</dcterms:created>
  <dcterms:modified xsi:type="dcterms:W3CDTF">2025-02-27T12:43:05Z</dcterms:modified>
</cp:coreProperties>
</file>