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7" r:id="rId3"/>
    <p:sldId id="258" r:id="rId4"/>
    <p:sldId id="259" r:id="rId5"/>
  </p:sldIdLst>
  <p:sldSz cx="38400038" cy="28800425"/>
  <p:notesSz cx="6858000" cy="9144000"/>
  <p:defaultTextStyle>
    <a:defPPr>
      <a:defRPr lang="en-US"/>
    </a:defPPr>
    <a:lvl1pPr marL="0" algn="l" defTabSz="413950" rtl="0" eaLnBrk="1" latinLnBrk="0" hangingPunct="1">
      <a:defRPr sz="1629" kern="1200">
        <a:solidFill>
          <a:schemeClr val="tx1"/>
        </a:solidFill>
        <a:latin typeface="+mn-lt"/>
        <a:ea typeface="+mn-ea"/>
        <a:cs typeface="+mn-cs"/>
      </a:defRPr>
    </a:lvl1pPr>
    <a:lvl2pPr marL="413950" algn="l" defTabSz="413950" rtl="0" eaLnBrk="1" latinLnBrk="0" hangingPunct="1">
      <a:defRPr sz="1629" kern="1200">
        <a:solidFill>
          <a:schemeClr val="tx1"/>
        </a:solidFill>
        <a:latin typeface="+mn-lt"/>
        <a:ea typeface="+mn-ea"/>
        <a:cs typeface="+mn-cs"/>
      </a:defRPr>
    </a:lvl2pPr>
    <a:lvl3pPr marL="827900" algn="l" defTabSz="413950" rtl="0" eaLnBrk="1" latinLnBrk="0" hangingPunct="1">
      <a:defRPr sz="1629" kern="1200">
        <a:solidFill>
          <a:schemeClr val="tx1"/>
        </a:solidFill>
        <a:latin typeface="+mn-lt"/>
        <a:ea typeface="+mn-ea"/>
        <a:cs typeface="+mn-cs"/>
      </a:defRPr>
    </a:lvl3pPr>
    <a:lvl4pPr marL="1241850" algn="l" defTabSz="413950" rtl="0" eaLnBrk="1" latinLnBrk="0" hangingPunct="1">
      <a:defRPr sz="1629" kern="1200">
        <a:solidFill>
          <a:schemeClr val="tx1"/>
        </a:solidFill>
        <a:latin typeface="+mn-lt"/>
        <a:ea typeface="+mn-ea"/>
        <a:cs typeface="+mn-cs"/>
      </a:defRPr>
    </a:lvl4pPr>
    <a:lvl5pPr marL="1655800" algn="l" defTabSz="413950" rtl="0" eaLnBrk="1" latinLnBrk="0" hangingPunct="1">
      <a:defRPr sz="1629" kern="1200">
        <a:solidFill>
          <a:schemeClr val="tx1"/>
        </a:solidFill>
        <a:latin typeface="+mn-lt"/>
        <a:ea typeface="+mn-ea"/>
        <a:cs typeface="+mn-cs"/>
      </a:defRPr>
    </a:lvl5pPr>
    <a:lvl6pPr marL="2069749" algn="l" defTabSz="413950" rtl="0" eaLnBrk="1" latinLnBrk="0" hangingPunct="1">
      <a:defRPr sz="1629" kern="1200">
        <a:solidFill>
          <a:schemeClr val="tx1"/>
        </a:solidFill>
        <a:latin typeface="+mn-lt"/>
        <a:ea typeface="+mn-ea"/>
        <a:cs typeface="+mn-cs"/>
      </a:defRPr>
    </a:lvl6pPr>
    <a:lvl7pPr marL="2483700" algn="l" defTabSz="413950" rtl="0" eaLnBrk="1" latinLnBrk="0" hangingPunct="1">
      <a:defRPr sz="1629" kern="1200">
        <a:solidFill>
          <a:schemeClr val="tx1"/>
        </a:solidFill>
        <a:latin typeface="+mn-lt"/>
        <a:ea typeface="+mn-ea"/>
        <a:cs typeface="+mn-cs"/>
      </a:defRPr>
    </a:lvl7pPr>
    <a:lvl8pPr marL="2897650" algn="l" defTabSz="413950" rtl="0" eaLnBrk="1" latinLnBrk="0" hangingPunct="1">
      <a:defRPr sz="1629" kern="1200">
        <a:solidFill>
          <a:schemeClr val="tx1"/>
        </a:solidFill>
        <a:latin typeface="+mn-lt"/>
        <a:ea typeface="+mn-ea"/>
        <a:cs typeface="+mn-cs"/>
      </a:defRPr>
    </a:lvl8pPr>
    <a:lvl9pPr marL="3311599" algn="l" defTabSz="413950" rtl="0" eaLnBrk="1" latinLnBrk="0" hangingPunct="1">
      <a:defRPr sz="1629"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BFFFD"/>
    <a:srgbClr val="FBFFFF"/>
    <a:srgbClr val="FBFCFF"/>
    <a:srgbClr val="FFFFFF"/>
    <a:srgbClr val="F0F3FE"/>
    <a:srgbClr val="E6ECFE"/>
    <a:srgbClr val="D1DDFD"/>
    <a:srgbClr val="D3F4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40" d="100"/>
          <a:sy n="40" d="100"/>
        </p:scale>
        <p:origin x="-750" y="3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package" Target="../embeddings/Hoja_de_c_lculo_de_Microsoft_Excel1.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package" Target="../embeddings/Hoja_de_c_lculo_de_Microsoft_Excel2.xlsx"/><Relationship Id="rId1" Type="http://schemas.openxmlformats.org/officeDocument/2006/relationships/themeOverride" Target="../theme/themeOverrid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5.6808679787793928E-2"/>
          <c:y val="0.15682925349531346"/>
          <c:w val="0.9161780402449694"/>
          <c:h val="0.79224482356372183"/>
        </c:manualLayout>
      </c:layout>
      <c:barChart>
        <c:barDir val="bar"/>
        <c:grouping val="stacked"/>
        <c:varyColors val="0"/>
        <c:ser>
          <c:idx val="0"/>
          <c:order val="0"/>
          <c:tx>
            <c:strRef>
              <c:f>Hoja1!$B$143</c:f>
              <c:strCache>
                <c:ptCount val="1"/>
                <c:pt idx="0">
                  <c:v>REND ACAD.</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800" b="0" i="0" u="none" strike="noStrike" kern="1200" baseline="0">
                    <a:solidFill>
                      <a:schemeClr val="tx1"/>
                    </a:solidFill>
                    <a:latin typeface="Arial" panose="020B0604020202020204" pitchFamily="34" charset="0"/>
                    <a:ea typeface="+mn-ea"/>
                    <a:cs typeface="Arial" panose="020B0604020202020204" pitchFamily="34" charset="0"/>
                  </a:defRPr>
                </a:pPr>
                <a:endParaRPr lang="es-MX"/>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numRef>
              <c:f>Hoja1!$C$142:$F$142</c:f>
              <c:numCache>
                <c:formatCode>General</c:formatCode>
                <c:ptCount val="4"/>
                <c:pt idx="0">
                  <c:v>2</c:v>
                </c:pt>
                <c:pt idx="1">
                  <c:v>3</c:v>
                </c:pt>
                <c:pt idx="2">
                  <c:v>4</c:v>
                </c:pt>
                <c:pt idx="3">
                  <c:v>5</c:v>
                </c:pt>
              </c:numCache>
            </c:numRef>
          </c:cat>
          <c:val>
            <c:numRef>
              <c:f>Hoja1!$C$143:$F$143</c:f>
              <c:numCache>
                <c:formatCode>General</c:formatCode>
                <c:ptCount val="4"/>
                <c:pt idx="0">
                  <c:v>43</c:v>
                </c:pt>
                <c:pt idx="1">
                  <c:v>27</c:v>
                </c:pt>
                <c:pt idx="2">
                  <c:v>18</c:v>
                </c:pt>
                <c:pt idx="3">
                  <c:v>6</c:v>
                </c:pt>
              </c:numCache>
            </c:numRef>
          </c:val>
        </c:ser>
        <c:ser>
          <c:idx val="1"/>
          <c:order val="1"/>
          <c:tx>
            <c:strRef>
              <c:f>Hoja1!$B$144</c:f>
              <c:strCache>
                <c:ptCount val="1"/>
                <c:pt idx="0">
                  <c:v>MOTIV. ACAD.</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800" b="0" i="0" u="none" strike="noStrike" kern="1200" baseline="0">
                    <a:solidFill>
                      <a:schemeClr val="tx1"/>
                    </a:solidFill>
                    <a:latin typeface="Arial" panose="020B0604020202020204" pitchFamily="34" charset="0"/>
                    <a:ea typeface="+mn-ea"/>
                    <a:cs typeface="Arial" panose="020B0604020202020204" pitchFamily="34" charset="0"/>
                  </a:defRPr>
                </a:pPr>
                <a:endParaRPr lang="es-MX"/>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numRef>
              <c:f>Hoja1!$C$142:$F$142</c:f>
              <c:numCache>
                <c:formatCode>General</c:formatCode>
                <c:ptCount val="4"/>
                <c:pt idx="0">
                  <c:v>2</c:v>
                </c:pt>
                <c:pt idx="1">
                  <c:v>3</c:v>
                </c:pt>
                <c:pt idx="2">
                  <c:v>4</c:v>
                </c:pt>
                <c:pt idx="3">
                  <c:v>5</c:v>
                </c:pt>
              </c:numCache>
            </c:numRef>
          </c:cat>
          <c:val>
            <c:numRef>
              <c:f>Hoja1!$C$144:$F$144</c:f>
              <c:numCache>
                <c:formatCode>General</c:formatCode>
                <c:ptCount val="4"/>
                <c:pt idx="0">
                  <c:v>18</c:v>
                </c:pt>
                <c:pt idx="1">
                  <c:v>21</c:v>
                </c:pt>
                <c:pt idx="2">
                  <c:v>36</c:v>
                </c:pt>
                <c:pt idx="3">
                  <c:v>26</c:v>
                </c:pt>
              </c:numCache>
            </c:numRef>
          </c:val>
        </c:ser>
        <c:dLbls>
          <c:showLegendKey val="0"/>
          <c:showVal val="1"/>
          <c:showCatName val="0"/>
          <c:showSerName val="0"/>
          <c:showPercent val="0"/>
          <c:showBubbleSize val="0"/>
        </c:dLbls>
        <c:gapWidth val="79"/>
        <c:overlap val="100"/>
        <c:axId val="177835424"/>
        <c:axId val="156213280"/>
      </c:barChart>
      <c:catAx>
        <c:axId val="17783542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800" b="1" i="0" u="none" strike="noStrike" kern="1200" cap="all" spc="120" normalizeH="0" baseline="0">
                <a:solidFill>
                  <a:schemeClr val="tx1"/>
                </a:solidFill>
                <a:latin typeface="Arial" panose="020B0604020202020204" pitchFamily="34" charset="0"/>
                <a:ea typeface="+mn-ea"/>
                <a:cs typeface="Arial" panose="020B0604020202020204" pitchFamily="34" charset="0"/>
              </a:defRPr>
            </a:pPr>
            <a:endParaRPr lang="es-MX"/>
          </a:p>
        </c:txPr>
        <c:crossAx val="156213280"/>
        <c:crosses val="autoZero"/>
        <c:auto val="1"/>
        <c:lblAlgn val="ctr"/>
        <c:lblOffset val="100"/>
        <c:noMultiLvlLbl val="0"/>
      </c:catAx>
      <c:valAx>
        <c:axId val="156213280"/>
        <c:scaling>
          <c:orientation val="minMax"/>
        </c:scaling>
        <c:delete val="1"/>
        <c:axPos val="b"/>
        <c:numFmt formatCode="General" sourceLinked="1"/>
        <c:majorTickMark val="none"/>
        <c:minorTickMark val="none"/>
        <c:tickLblPos val="nextTo"/>
        <c:crossAx val="177835424"/>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2800" b="1" i="0" u="none" strike="noStrike" kern="1200" baseline="0">
              <a:solidFill>
                <a:schemeClr val="tx1"/>
              </a:solidFill>
              <a:latin typeface="Arial" panose="020B0604020202020204" pitchFamily="34" charset="0"/>
              <a:ea typeface="+mn-ea"/>
              <a:cs typeface="Arial" panose="020B0604020202020204" pitchFamily="34" charset="0"/>
            </a:defRPr>
          </a:pPr>
          <a:endParaRPr lang="es-MX"/>
        </a:p>
      </c:txPr>
    </c:legend>
    <c:plotVisOnly val="1"/>
    <c:dispBlanksAs val="gap"/>
    <c:showDLblsOverMax val="0"/>
  </c:chart>
  <c:spPr>
    <a:solidFill>
      <a:schemeClr val="lt1"/>
    </a:solidFill>
    <a:ln w="9525" cap="flat" cmpd="sng" algn="ctr">
      <a:solidFill>
        <a:schemeClr val="tx1">
          <a:lumMod val="15000"/>
          <a:lumOff val="85000"/>
        </a:schemeClr>
      </a:solidFill>
      <a:round/>
    </a:ln>
    <a:effectLst/>
  </c:spPr>
  <c:txPr>
    <a:bodyPr/>
    <a:lstStyle/>
    <a:p>
      <a:pPr>
        <a:defRPr/>
      </a:pPr>
      <a:endParaRPr lang="es-MX"/>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stacked"/>
        <c:varyColors val="0"/>
        <c:ser>
          <c:idx val="0"/>
          <c:order val="0"/>
          <c:tx>
            <c:strRef>
              <c:f>Hoja1!$I$141</c:f>
              <c:strCache>
                <c:ptCount val="1"/>
                <c:pt idx="0">
                  <c:v>REND ACAD.</c:v>
                </c:pt>
              </c:strCache>
            </c:strRef>
          </c:tx>
          <c:spPr>
            <a:solidFill>
              <a:schemeClr val="accent1"/>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2800" b="0" i="0" u="none" strike="noStrike" kern="1200" baseline="0">
                    <a:solidFill>
                      <a:schemeClr val="tx1"/>
                    </a:solidFill>
                    <a:latin typeface="Arial" panose="020B0604020202020204" pitchFamily="34" charset="0"/>
                    <a:ea typeface="+mn-ea"/>
                    <a:cs typeface="Arial" panose="020B0604020202020204" pitchFamily="34" charset="0"/>
                  </a:defRPr>
                </a:pPr>
                <a:endParaRPr lang="es-MX"/>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numRef>
              <c:f>Hoja1!$J$140:$M$140</c:f>
              <c:numCache>
                <c:formatCode>General</c:formatCode>
                <c:ptCount val="4"/>
                <c:pt idx="0">
                  <c:v>2</c:v>
                </c:pt>
                <c:pt idx="1">
                  <c:v>3</c:v>
                </c:pt>
                <c:pt idx="2">
                  <c:v>4</c:v>
                </c:pt>
                <c:pt idx="3">
                  <c:v>5</c:v>
                </c:pt>
              </c:numCache>
            </c:numRef>
          </c:cat>
          <c:val>
            <c:numRef>
              <c:f>Hoja1!$J$141:$M$141</c:f>
              <c:numCache>
                <c:formatCode>General</c:formatCode>
                <c:ptCount val="4"/>
                <c:pt idx="0">
                  <c:v>30</c:v>
                </c:pt>
                <c:pt idx="1">
                  <c:v>27</c:v>
                </c:pt>
                <c:pt idx="2">
                  <c:v>17</c:v>
                </c:pt>
                <c:pt idx="3">
                  <c:v>2</c:v>
                </c:pt>
              </c:numCache>
            </c:numRef>
          </c:val>
        </c:ser>
        <c:ser>
          <c:idx val="1"/>
          <c:order val="1"/>
          <c:tx>
            <c:strRef>
              <c:f>Hoja1!$I$142</c:f>
              <c:strCache>
                <c:ptCount val="1"/>
                <c:pt idx="0">
                  <c:v>MOTIV. ACAD.</c:v>
                </c:pt>
              </c:strCache>
            </c:strRef>
          </c:tx>
          <c:spPr>
            <a:solidFill>
              <a:schemeClr val="accent2"/>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2800" b="0" i="0" u="none" strike="noStrike" kern="1200" baseline="0">
                    <a:solidFill>
                      <a:schemeClr val="tx1"/>
                    </a:solidFill>
                    <a:latin typeface="Arial" panose="020B0604020202020204" pitchFamily="34" charset="0"/>
                    <a:ea typeface="+mn-ea"/>
                    <a:cs typeface="Arial" panose="020B0604020202020204" pitchFamily="34" charset="0"/>
                  </a:defRPr>
                </a:pPr>
                <a:endParaRPr lang="es-MX"/>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numRef>
              <c:f>Hoja1!$J$140:$M$140</c:f>
              <c:numCache>
                <c:formatCode>General</c:formatCode>
                <c:ptCount val="4"/>
                <c:pt idx="0">
                  <c:v>2</c:v>
                </c:pt>
                <c:pt idx="1">
                  <c:v>3</c:v>
                </c:pt>
                <c:pt idx="2">
                  <c:v>4</c:v>
                </c:pt>
                <c:pt idx="3">
                  <c:v>5</c:v>
                </c:pt>
              </c:numCache>
            </c:numRef>
          </c:cat>
          <c:val>
            <c:numRef>
              <c:f>Hoja1!$J$142:$M$142</c:f>
              <c:numCache>
                <c:formatCode>General</c:formatCode>
                <c:ptCount val="4"/>
                <c:pt idx="0">
                  <c:v>18</c:v>
                </c:pt>
                <c:pt idx="1">
                  <c:v>21</c:v>
                </c:pt>
                <c:pt idx="2">
                  <c:v>36</c:v>
                </c:pt>
                <c:pt idx="3">
                  <c:v>26</c:v>
                </c:pt>
              </c:numCache>
            </c:numRef>
          </c:val>
        </c:ser>
        <c:dLbls>
          <c:showLegendKey val="0"/>
          <c:showVal val="1"/>
          <c:showCatName val="0"/>
          <c:showSerName val="0"/>
          <c:showPercent val="0"/>
          <c:showBubbleSize val="0"/>
        </c:dLbls>
        <c:gapWidth val="79"/>
        <c:shape val="box"/>
        <c:axId val="178205216"/>
        <c:axId val="178205600"/>
        <c:axId val="0"/>
      </c:bar3DChart>
      <c:catAx>
        <c:axId val="17820521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3600" b="1" i="0" u="none" strike="noStrike" kern="1200" cap="all" spc="120" normalizeH="0" baseline="0">
                <a:solidFill>
                  <a:schemeClr val="tx1"/>
                </a:solidFill>
                <a:latin typeface="Arial" panose="020B0604020202020204" pitchFamily="34" charset="0"/>
                <a:ea typeface="+mn-ea"/>
                <a:cs typeface="Arial" panose="020B0604020202020204" pitchFamily="34" charset="0"/>
              </a:defRPr>
            </a:pPr>
            <a:endParaRPr lang="es-MX"/>
          </a:p>
        </c:txPr>
        <c:crossAx val="178205600"/>
        <c:crosses val="autoZero"/>
        <c:auto val="1"/>
        <c:lblAlgn val="ctr"/>
        <c:lblOffset val="100"/>
        <c:noMultiLvlLbl val="0"/>
      </c:catAx>
      <c:valAx>
        <c:axId val="178205600"/>
        <c:scaling>
          <c:orientation val="minMax"/>
        </c:scaling>
        <c:delete val="1"/>
        <c:axPos val="b"/>
        <c:numFmt formatCode="General" sourceLinked="1"/>
        <c:majorTickMark val="none"/>
        <c:minorTickMark val="none"/>
        <c:tickLblPos val="nextTo"/>
        <c:crossAx val="178205216"/>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3600" b="1" i="0" u="none" strike="noStrike" kern="1200" baseline="0">
              <a:solidFill>
                <a:schemeClr val="tx1"/>
              </a:solidFill>
              <a:latin typeface="Arial" panose="020B0604020202020204" pitchFamily="34" charset="0"/>
              <a:ea typeface="+mn-ea"/>
              <a:cs typeface="Arial" panose="020B0604020202020204" pitchFamily="34" charset="0"/>
            </a:defRPr>
          </a:pPr>
          <a:endParaRPr lang="es-MX"/>
        </a:p>
      </c:txPr>
    </c:legend>
    <c:plotVisOnly val="1"/>
    <c:dispBlanksAs val="gap"/>
    <c:showDLblsOverMax val="0"/>
  </c:chart>
  <c:spPr>
    <a:solidFill>
      <a:schemeClr val="lt1"/>
    </a:solidFill>
    <a:ln w="9525" cap="flat" cmpd="sng" algn="ctr">
      <a:solidFill>
        <a:schemeClr val="tx1">
          <a:lumMod val="15000"/>
          <a:lumOff val="85000"/>
        </a:schemeClr>
      </a:solidFill>
      <a:round/>
    </a:ln>
    <a:effectLst/>
  </c:spPr>
  <c:txPr>
    <a:bodyPr/>
    <a:lstStyle/>
    <a:p>
      <a:pPr>
        <a:defRPr/>
      </a:pPr>
      <a:endParaRPr lang="es-MX"/>
    </a:p>
  </c:txPr>
  <c:externalData r:id="rId2">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8648" name="Rectangle 2"/>
          <p:cNvSpPr>
            <a:spLocks noGrp="1" noChangeArrowheads="1"/>
          </p:cNvSpPr>
          <p:nvPr>
            <p:ph type="hdr" sz="quarter"/>
          </p:nvPr>
        </p:nvSpPr>
        <p:spPr bwMode="auto">
          <a:xfrm>
            <a:off x="2"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l">
              <a:defRPr sz="1100"/>
            </a:lvl1pPr>
          </a:lstStyle>
          <a:p>
            <a:endParaRPr lang="en-US"/>
          </a:p>
        </p:txBody>
      </p:sp>
      <p:sp>
        <p:nvSpPr>
          <p:cNvPr id="1048649" name="Rectangle 3"/>
          <p:cNvSpPr>
            <a:spLocks noGrp="1" noChangeArrowheads="1"/>
          </p:cNvSpPr>
          <p:nvPr>
            <p:ph type="dt" idx="1"/>
          </p:nvPr>
        </p:nvSpPr>
        <p:spPr bwMode="auto">
          <a:xfrm>
            <a:off x="4021139"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r">
              <a:defRPr sz="1100"/>
            </a:lvl1pPr>
          </a:lstStyle>
          <a:p>
            <a:endParaRPr lang="en-US"/>
          </a:p>
        </p:txBody>
      </p:sp>
      <p:sp>
        <p:nvSpPr>
          <p:cNvPr id="1048650" name="Rectangle 4"/>
          <p:cNvSpPr>
            <a:spLocks noGrp="1" noRot="1" noChangeAspect="1" noChangeArrowheads="1" noTextEdit="1"/>
          </p:cNvSpPr>
          <p:nvPr>
            <p:ph type="sldImg" idx="2"/>
          </p:nvPr>
        </p:nvSpPr>
        <p:spPr bwMode="auto">
          <a:xfrm>
            <a:off x="990600" y="766763"/>
            <a:ext cx="5118100" cy="3838575"/>
          </a:xfrm>
          <a:prstGeom prst="rect">
            <a:avLst/>
          </a:prstGeom>
          <a:noFill/>
          <a:ln w="9525">
            <a:solidFill>
              <a:srgbClr val="000000"/>
            </a:solidFill>
            <a:miter lim="800000"/>
            <a:headEnd/>
            <a:tailEnd/>
          </a:ln>
          <a:effectLst/>
        </p:spPr>
      </p:sp>
      <p:sp>
        <p:nvSpPr>
          <p:cNvPr id="1048651" name="Rectangle 5"/>
          <p:cNvSpPr>
            <a:spLocks noGrp="1" noChangeArrowheads="1"/>
          </p:cNvSpPr>
          <p:nvPr>
            <p:ph type="body" sz="quarter" idx="3"/>
          </p:nvPr>
        </p:nvSpPr>
        <p:spPr bwMode="auto">
          <a:xfrm>
            <a:off x="709614" y="4862514"/>
            <a:ext cx="5680075" cy="4605337"/>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652" name="Rectangle 6"/>
          <p:cNvSpPr>
            <a:spLocks noGrp="1" noChangeArrowheads="1"/>
          </p:cNvSpPr>
          <p:nvPr>
            <p:ph type="ftr" sz="quarter" idx="4"/>
          </p:nvPr>
        </p:nvSpPr>
        <p:spPr bwMode="auto">
          <a:xfrm>
            <a:off x="2"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l">
              <a:defRPr sz="1100"/>
            </a:lvl1pPr>
          </a:lstStyle>
          <a:p>
            <a:endParaRPr lang="en-US"/>
          </a:p>
        </p:txBody>
      </p:sp>
      <p:sp>
        <p:nvSpPr>
          <p:cNvPr id="1048653" name="Rectangle 7"/>
          <p:cNvSpPr>
            <a:spLocks noGrp="1" noChangeArrowheads="1"/>
          </p:cNvSpPr>
          <p:nvPr>
            <p:ph type="sldNum" sz="quarter" idx="5"/>
          </p:nvPr>
        </p:nvSpPr>
        <p:spPr bwMode="auto">
          <a:xfrm>
            <a:off x="4021139"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r">
              <a:defRPr sz="1100"/>
            </a:lvl1pPr>
          </a:lstStyle>
          <a:p>
            <a:fld id="{A9A0EA98-5831-4853-B862-C702E6EB345C}" type="slidenum">
              <a:rPr lang="en-US"/>
              <a:t>‹Nº›</a:t>
            </a:fld>
            <a:endParaRPr lang="en-US"/>
          </a:p>
        </p:txBody>
      </p:sp>
    </p:spTree>
    <p:extLst>
      <p:ext uri="{BB962C8B-B14F-4D97-AF65-F5344CB8AC3E}">
        <p14:creationId xmlns:p14="http://schemas.microsoft.com/office/powerpoint/2010/main" val="217491956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992188" y="766763"/>
            <a:ext cx="5114925" cy="3838575"/>
          </a:xfrm>
        </p:spPr>
      </p:sp>
      <p:sp>
        <p:nvSpPr>
          <p:cNvPr id="3" name="Marcador de notas 2"/>
          <p:cNvSpPr>
            <a:spLocks noGrp="1"/>
          </p:cNvSpPr>
          <p:nvPr>
            <p:ph type="body" idx="1"/>
          </p:nvPr>
        </p:nvSpPr>
        <p:spPr/>
        <p:txBody>
          <a:bodyPr/>
          <a:lstStyle/>
          <a:p>
            <a:endParaRPr lang="es-MX" dirty="0"/>
          </a:p>
        </p:txBody>
      </p:sp>
      <p:sp>
        <p:nvSpPr>
          <p:cNvPr id="4" name="Marcador de número de diapositiva 3"/>
          <p:cNvSpPr>
            <a:spLocks noGrp="1"/>
          </p:cNvSpPr>
          <p:nvPr>
            <p:ph type="sldNum" sz="quarter" idx="10"/>
          </p:nvPr>
        </p:nvSpPr>
        <p:spPr/>
        <p:txBody>
          <a:bodyPr/>
          <a:lstStyle/>
          <a:p>
            <a:fld id="{A9A0EA98-5831-4853-B862-C702E6EB345C}" type="slidenum">
              <a:rPr lang="en-US" smtClean="0"/>
              <a:t>1</a:t>
            </a:fld>
            <a:endParaRPr lang="en-US"/>
          </a:p>
        </p:txBody>
      </p:sp>
    </p:spTree>
    <p:extLst>
      <p:ext uri="{BB962C8B-B14F-4D97-AF65-F5344CB8AC3E}">
        <p14:creationId xmlns:p14="http://schemas.microsoft.com/office/powerpoint/2010/main" val="15253857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1048593" name="Title 1"/>
          <p:cNvSpPr>
            <a:spLocks noGrp="1"/>
          </p:cNvSpPr>
          <p:nvPr>
            <p:ph type="ctrTitle"/>
          </p:nvPr>
        </p:nvSpPr>
        <p:spPr>
          <a:xfrm>
            <a:off x="2880003" y="4713406"/>
            <a:ext cx="32640033" cy="10026815"/>
          </a:xfrm>
        </p:spPr>
        <p:txBody>
          <a:bodyPr anchor="b"/>
          <a:lstStyle>
            <a:lvl1pPr algn="ctr">
              <a:defRPr sz="15354"/>
            </a:lvl1pPr>
          </a:lstStyle>
          <a:p>
            <a:r>
              <a:rPr lang="es-ES" smtClean="0"/>
              <a:t>Haga clic para modificar el estilo de título del patrón</a:t>
            </a:r>
            <a:endParaRPr lang="en-US" dirty="0"/>
          </a:p>
        </p:txBody>
      </p:sp>
      <p:sp>
        <p:nvSpPr>
          <p:cNvPr id="1048594" name="Subtitle 2"/>
          <p:cNvSpPr>
            <a:spLocks noGrp="1"/>
          </p:cNvSpPr>
          <p:nvPr>
            <p:ph type="subTitle" idx="1"/>
          </p:nvPr>
        </p:nvSpPr>
        <p:spPr>
          <a:xfrm>
            <a:off x="4800006" y="15126892"/>
            <a:ext cx="28800029" cy="6953434"/>
          </a:xfrm>
        </p:spPr>
        <p:txBody>
          <a:bodyPr/>
          <a:lstStyle>
            <a:lvl1pPr marL="0" indent="0" algn="ctr">
              <a:buNone/>
              <a:defRPr sz="6142"/>
            </a:lvl1pPr>
            <a:lvl2pPr marL="1169975" indent="0" algn="ctr">
              <a:buNone/>
              <a:defRPr sz="5118"/>
            </a:lvl2pPr>
            <a:lvl3pPr marL="2339950" indent="0" algn="ctr">
              <a:buNone/>
              <a:defRPr sz="4606"/>
            </a:lvl3pPr>
            <a:lvl4pPr marL="3509924" indent="0" algn="ctr">
              <a:buNone/>
              <a:defRPr sz="4094"/>
            </a:lvl4pPr>
            <a:lvl5pPr marL="4679899" indent="0" algn="ctr">
              <a:buNone/>
              <a:defRPr sz="4094"/>
            </a:lvl5pPr>
            <a:lvl6pPr marL="5849874" indent="0" algn="ctr">
              <a:buNone/>
              <a:defRPr sz="4094"/>
            </a:lvl6pPr>
            <a:lvl7pPr marL="7019849" indent="0" algn="ctr">
              <a:buNone/>
              <a:defRPr sz="4094"/>
            </a:lvl7pPr>
            <a:lvl8pPr marL="8189824" indent="0" algn="ctr">
              <a:buNone/>
              <a:defRPr sz="4094"/>
            </a:lvl8pPr>
            <a:lvl9pPr marL="9359798" indent="0" algn="ctr">
              <a:buNone/>
              <a:defRPr sz="4094"/>
            </a:lvl9pPr>
          </a:lstStyle>
          <a:p>
            <a:r>
              <a:rPr lang="es-ES" smtClean="0"/>
              <a:t>Haga clic para modificar el estilo de subtítulo del patrón</a:t>
            </a:r>
            <a:endParaRPr lang="en-US" dirty="0"/>
          </a:p>
        </p:txBody>
      </p:sp>
      <p:sp>
        <p:nvSpPr>
          <p:cNvPr id="1048595" name="Date Placeholder 3"/>
          <p:cNvSpPr>
            <a:spLocks noGrp="1"/>
          </p:cNvSpPr>
          <p:nvPr>
            <p:ph type="dt" sz="half" idx="10"/>
          </p:nvPr>
        </p:nvSpPr>
        <p:spPr/>
        <p:txBody>
          <a:bodyPr/>
          <a:lstStyle/>
          <a:p>
            <a:fld id="{C8E2CD66-35E6-4A1E-BAC1-C460584AE0D6}" type="datetimeFigureOut">
              <a:rPr lang="es-MX" smtClean="0"/>
              <a:t>23/03/2025</a:t>
            </a:fld>
            <a:endParaRPr lang="es-MX"/>
          </a:p>
        </p:txBody>
      </p:sp>
      <p:sp>
        <p:nvSpPr>
          <p:cNvPr id="1048596" name="Footer Placeholder 4"/>
          <p:cNvSpPr>
            <a:spLocks noGrp="1"/>
          </p:cNvSpPr>
          <p:nvPr>
            <p:ph type="ftr" sz="quarter" idx="11"/>
          </p:nvPr>
        </p:nvSpPr>
        <p:spPr/>
        <p:txBody>
          <a:bodyPr/>
          <a:lstStyle/>
          <a:p>
            <a:endParaRPr lang="es-MX"/>
          </a:p>
        </p:txBody>
      </p:sp>
      <p:sp>
        <p:nvSpPr>
          <p:cNvPr id="1048597" name="Slide Number Placeholder 5"/>
          <p:cNvSpPr>
            <a:spLocks noGrp="1"/>
          </p:cNvSpPr>
          <p:nvPr>
            <p:ph type="sldNum" sz="quarter" idx="12"/>
          </p:nvPr>
        </p:nvSpPr>
        <p:spPr/>
        <p:txBody>
          <a:bodyPr/>
          <a:lstStyle/>
          <a:p>
            <a:fld id="{82E40551-4E52-402B-8B15-83D6177A27AA}" type="slidenum">
              <a:rPr lang="es-MX" smtClean="0"/>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1048618" name="Title 1"/>
          <p:cNvSpPr>
            <a:spLocks noGrp="1"/>
          </p:cNvSpPr>
          <p:nvPr>
            <p:ph type="title"/>
          </p:nvPr>
        </p:nvSpPr>
        <p:spPr/>
        <p:txBody>
          <a:bodyPr/>
          <a:lstStyle/>
          <a:p>
            <a:r>
              <a:rPr lang="es-ES" smtClean="0"/>
              <a:t>Haga clic para modificar el estilo de título del patrón</a:t>
            </a:r>
            <a:endParaRPr lang="en-US" dirty="0"/>
          </a:p>
        </p:txBody>
      </p:sp>
      <p:sp>
        <p:nvSpPr>
          <p:cNvPr id="1048619"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048620" name="Date Placeholder 3"/>
          <p:cNvSpPr>
            <a:spLocks noGrp="1"/>
          </p:cNvSpPr>
          <p:nvPr>
            <p:ph type="dt" sz="half" idx="10"/>
          </p:nvPr>
        </p:nvSpPr>
        <p:spPr/>
        <p:txBody>
          <a:bodyPr/>
          <a:lstStyle/>
          <a:p>
            <a:fld id="{C8E2CD66-35E6-4A1E-BAC1-C460584AE0D6}" type="datetimeFigureOut">
              <a:rPr lang="es-MX" smtClean="0"/>
              <a:t>23/03/2025</a:t>
            </a:fld>
            <a:endParaRPr lang="es-MX"/>
          </a:p>
        </p:txBody>
      </p:sp>
      <p:sp>
        <p:nvSpPr>
          <p:cNvPr id="1048621" name="Footer Placeholder 4"/>
          <p:cNvSpPr>
            <a:spLocks noGrp="1"/>
          </p:cNvSpPr>
          <p:nvPr>
            <p:ph type="ftr" sz="quarter" idx="11"/>
          </p:nvPr>
        </p:nvSpPr>
        <p:spPr/>
        <p:txBody>
          <a:bodyPr/>
          <a:lstStyle/>
          <a:p>
            <a:endParaRPr lang="es-MX"/>
          </a:p>
        </p:txBody>
      </p:sp>
      <p:sp>
        <p:nvSpPr>
          <p:cNvPr id="1048622" name="Slide Number Placeholder 5"/>
          <p:cNvSpPr>
            <a:spLocks noGrp="1"/>
          </p:cNvSpPr>
          <p:nvPr>
            <p:ph type="sldNum" sz="quarter" idx="12"/>
          </p:nvPr>
        </p:nvSpPr>
        <p:spPr/>
        <p:txBody>
          <a:bodyPr/>
          <a:lstStyle/>
          <a:p>
            <a:fld id="{82E40551-4E52-402B-8B15-83D6177A27AA}" type="slidenum">
              <a:rPr lang="es-MX" smtClean="0"/>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1048602" name="Vertical Title 1"/>
          <p:cNvSpPr>
            <a:spLocks noGrp="1"/>
          </p:cNvSpPr>
          <p:nvPr>
            <p:ph type="title" orient="vert"/>
          </p:nvPr>
        </p:nvSpPr>
        <p:spPr>
          <a:xfrm>
            <a:off x="27480030" y="1533357"/>
            <a:ext cx="8280008" cy="24407029"/>
          </a:xfrm>
        </p:spPr>
        <p:txBody>
          <a:bodyPr vert="eaVert"/>
          <a:lstStyle/>
          <a:p>
            <a:r>
              <a:rPr lang="es-ES" smtClean="0"/>
              <a:t>Haga clic para modificar el estilo de título del patrón</a:t>
            </a:r>
            <a:endParaRPr lang="en-US" dirty="0"/>
          </a:p>
        </p:txBody>
      </p:sp>
      <p:sp>
        <p:nvSpPr>
          <p:cNvPr id="1048603" name="Vertical Text Placeholder 2"/>
          <p:cNvSpPr>
            <a:spLocks noGrp="1"/>
          </p:cNvSpPr>
          <p:nvPr>
            <p:ph type="body" orient="vert" idx="1"/>
          </p:nvPr>
        </p:nvSpPr>
        <p:spPr>
          <a:xfrm>
            <a:off x="2640005" y="1533357"/>
            <a:ext cx="24360023" cy="24407029"/>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048604" name="Date Placeholder 3"/>
          <p:cNvSpPr>
            <a:spLocks noGrp="1"/>
          </p:cNvSpPr>
          <p:nvPr>
            <p:ph type="dt" sz="half" idx="10"/>
          </p:nvPr>
        </p:nvSpPr>
        <p:spPr/>
        <p:txBody>
          <a:bodyPr/>
          <a:lstStyle/>
          <a:p>
            <a:fld id="{C8E2CD66-35E6-4A1E-BAC1-C460584AE0D6}" type="datetimeFigureOut">
              <a:rPr lang="es-MX" smtClean="0"/>
              <a:t>23/03/2025</a:t>
            </a:fld>
            <a:endParaRPr lang="es-MX"/>
          </a:p>
        </p:txBody>
      </p:sp>
      <p:sp>
        <p:nvSpPr>
          <p:cNvPr id="1048605" name="Footer Placeholder 4"/>
          <p:cNvSpPr>
            <a:spLocks noGrp="1"/>
          </p:cNvSpPr>
          <p:nvPr>
            <p:ph type="ftr" sz="quarter" idx="11"/>
          </p:nvPr>
        </p:nvSpPr>
        <p:spPr/>
        <p:txBody>
          <a:bodyPr/>
          <a:lstStyle/>
          <a:p>
            <a:endParaRPr lang="es-MX"/>
          </a:p>
        </p:txBody>
      </p:sp>
      <p:sp>
        <p:nvSpPr>
          <p:cNvPr id="1048606" name="Slide Number Placeholder 5"/>
          <p:cNvSpPr>
            <a:spLocks noGrp="1"/>
          </p:cNvSpPr>
          <p:nvPr>
            <p:ph type="sldNum" sz="quarter" idx="12"/>
          </p:nvPr>
        </p:nvSpPr>
        <p:spPr/>
        <p:txBody>
          <a:bodyPr/>
          <a:lstStyle/>
          <a:p>
            <a:fld id="{82E40551-4E52-402B-8B15-83D6177A27AA}" type="slidenum">
              <a:rPr lang="es-MX" smtClean="0"/>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1048607" name="Title 1"/>
          <p:cNvSpPr>
            <a:spLocks noGrp="1"/>
          </p:cNvSpPr>
          <p:nvPr>
            <p:ph type="title"/>
          </p:nvPr>
        </p:nvSpPr>
        <p:spPr/>
        <p:txBody>
          <a:bodyPr/>
          <a:lstStyle/>
          <a:p>
            <a:r>
              <a:rPr lang="es-ES" smtClean="0"/>
              <a:t>Haga clic para modificar el estilo de título del patrón</a:t>
            </a:r>
            <a:endParaRPr lang="en-US" dirty="0"/>
          </a:p>
        </p:txBody>
      </p:sp>
      <p:sp>
        <p:nvSpPr>
          <p:cNvPr id="1048608"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048609" name="Date Placeholder 3"/>
          <p:cNvSpPr>
            <a:spLocks noGrp="1"/>
          </p:cNvSpPr>
          <p:nvPr>
            <p:ph type="dt" sz="half" idx="10"/>
          </p:nvPr>
        </p:nvSpPr>
        <p:spPr/>
        <p:txBody>
          <a:bodyPr/>
          <a:lstStyle/>
          <a:p>
            <a:fld id="{C8E2CD66-35E6-4A1E-BAC1-C460584AE0D6}" type="datetimeFigureOut">
              <a:rPr lang="es-MX" smtClean="0"/>
              <a:t>23/03/2025</a:t>
            </a:fld>
            <a:endParaRPr lang="es-MX"/>
          </a:p>
        </p:txBody>
      </p:sp>
      <p:sp>
        <p:nvSpPr>
          <p:cNvPr id="1048610" name="Footer Placeholder 4"/>
          <p:cNvSpPr>
            <a:spLocks noGrp="1"/>
          </p:cNvSpPr>
          <p:nvPr>
            <p:ph type="ftr" sz="quarter" idx="11"/>
          </p:nvPr>
        </p:nvSpPr>
        <p:spPr/>
        <p:txBody>
          <a:bodyPr/>
          <a:lstStyle/>
          <a:p>
            <a:endParaRPr lang="es-MX"/>
          </a:p>
        </p:txBody>
      </p:sp>
      <p:sp>
        <p:nvSpPr>
          <p:cNvPr id="1048611" name="Slide Number Placeholder 5"/>
          <p:cNvSpPr>
            <a:spLocks noGrp="1"/>
          </p:cNvSpPr>
          <p:nvPr>
            <p:ph type="sldNum" sz="quarter" idx="12"/>
          </p:nvPr>
        </p:nvSpPr>
        <p:spPr/>
        <p:txBody>
          <a:bodyPr/>
          <a:lstStyle/>
          <a:p>
            <a:fld id="{82E40551-4E52-402B-8B15-83D6177A27AA}" type="slidenum">
              <a:rPr lang="es-MX" smtClean="0"/>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1048623" name="Title 1"/>
          <p:cNvSpPr>
            <a:spLocks noGrp="1"/>
          </p:cNvSpPr>
          <p:nvPr>
            <p:ph type="title"/>
          </p:nvPr>
        </p:nvSpPr>
        <p:spPr>
          <a:xfrm>
            <a:off x="2620005" y="7180115"/>
            <a:ext cx="33120032" cy="11980175"/>
          </a:xfrm>
        </p:spPr>
        <p:txBody>
          <a:bodyPr anchor="b"/>
          <a:lstStyle>
            <a:lvl1pPr>
              <a:defRPr sz="15354"/>
            </a:lvl1pPr>
          </a:lstStyle>
          <a:p>
            <a:r>
              <a:rPr lang="es-ES" smtClean="0"/>
              <a:t>Haga clic para modificar el estilo de título del patrón</a:t>
            </a:r>
            <a:endParaRPr lang="en-US" dirty="0"/>
          </a:p>
        </p:txBody>
      </p:sp>
      <p:sp>
        <p:nvSpPr>
          <p:cNvPr id="1048624" name="Text Placeholder 2"/>
          <p:cNvSpPr>
            <a:spLocks noGrp="1"/>
          </p:cNvSpPr>
          <p:nvPr>
            <p:ph type="body" idx="1"/>
          </p:nvPr>
        </p:nvSpPr>
        <p:spPr>
          <a:xfrm>
            <a:off x="2620005" y="19273627"/>
            <a:ext cx="33120032" cy="6300091"/>
          </a:xfrm>
        </p:spPr>
        <p:txBody>
          <a:bodyPr/>
          <a:lstStyle>
            <a:lvl1pPr marL="0" indent="0">
              <a:buNone/>
              <a:defRPr sz="6142">
                <a:solidFill>
                  <a:schemeClr val="tx1"/>
                </a:solidFill>
              </a:defRPr>
            </a:lvl1pPr>
            <a:lvl2pPr marL="1169975" indent="0">
              <a:buNone/>
              <a:defRPr sz="5118">
                <a:solidFill>
                  <a:schemeClr val="tx1">
                    <a:tint val="75000"/>
                  </a:schemeClr>
                </a:solidFill>
              </a:defRPr>
            </a:lvl2pPr>
            <a:lvl3pPr marL="2339950" indent="0">
              <a:buNone/>
              <a:defRPr sz="4606">
                <a:solidFill>
                  <a:schemeClr val="tx1">
                    <a:tint val="75000"/>
                  </a:schemeClr>
                </a:solidFill>
              </a:defRPr>
            </a:lvl3pPr>
            <a:lvl4pPr marL="3509924" indent="0">
              <a:buNone/>
              <a:defRPr sz="4094">
                <a:solidFill>
                  <a:schemeClr val="tx1">
                    <a:tint val="75000"/>
                  </a:schemeClr>
                </a:solidFill>
              </a:defRPr>
            </a:lvl4pPr>
            <a:lvl5pPr marL="4679899" indent="0">
              <a:buNone/>
              <a:defRPr sz="4094">
                <a:solidFill>
                  <a:schemeClr val="tx1">
                    <a:tint val="75000"/>
                  </a:schemeClr>
                </a:solidFill>
              </a:defRPr>
            </a:lvl5pPr>
            <a:lvl6pPr marL="5849874" indent="0">
              <a:buNone/>
              <a:defRPr sz="4094">
                <a:solidFill>
                  <a:schemeClr val="tx1">
                    <a:tint val="75000"/>
                  </a:schemeClr>
                </a:solidFill>
              </a:defRPr>
            </a:lvl6pPr>
            <a:lvl7pPr marL="7019849" indent="0">
              <a:buNone/>
              <a:defRPr sz="4094">
                <a:solidFill>
                  <a:schemeClr val="tx1">
                    <a:tint val="75000"/>
                  </a:schemeClr>
                </a:solidFill>
              </a:defRPr>
            </a:lvl7pPr>
            <a:lvl8pPr marL="8189824" indent="0">
              <a:buNone/>
              <a:defRPr sz="4094">
                <a:solidFill>
                  <a:schemeClr val="tx1">
                    <a:tint val="75000"/>
                  </a:schemeClr>
                </a:solidFill>
              </a:defRPr>
            </a:lvl8pPr>
            <a:lvl9pPr marL="9359798" indent="0">
              <a:buNone/>
              <a:defRPr sz="4094">
                <a:solidFill>
                  <a:schemeClr val="tx1">
                    <a:tint val="75000"/>
                  </a:schemeClr>
                </a:solidFill>
              </a:defRPr>
            </a:lvl9pPr>
          </a:lstStyle>
          <a:p>
            <a:pPr lvl="0"/>
            <a:r>
              <a:rPr lang="es-ES" smtClean="0"/>
              <a:t>Haga clic para modificar el estilo de texto del patrón</a:t>
            </a:r>
          </a:p>
        </p:txBody>
      </p:sp>
      <p:sp>
        <p:nvSpPr>
          <p:cNvPr id="1048625" name="Date Placeholder 3"/>
          <p:cNvSpPr>
            <a:spLocks noGrp="1"/>
          </p:cNvSpPr>
          <p:nvPr>
            <p:ph type="dt" sz="half" idx="10"/>
          </p:nvPr>
        </p:nvSpPr>
        <p:spPr/>
        <p:txBody>
          <a:bodyPr/>
          <a:lstStyle/>
          <a:p>
            <a:fld id="{C8E2CD66-35E6-4A1E-BAC1-C460584AE0D6}" type="datetimeFigureOut">
              <a:rPr lang="es-MX" smtClean="0"/>
              <a:t>23/03/2025</a:t>
            </a:fld>
            <a:endParaRPr lang="es-MX"/>
          </a:p>
        </p:txBody>
      </p:sp>
      <p:sp>
        <p:nvSpPr>
          <p:cNvPr id="1048626" name="Footer Placeholder 4"/>
          <p:cNvSpPr>
            <a:spLocks noGrp="1"/>
          </p:cNvSpPr>
          <p:nvPr>
            <p:ph type="ftr" sz="quarter" idx="11"/>
          </p:nvPr>
        </p:nvSpPr>
        <p:spPr/>
        <p:txBody>
          <a:bodyPr/>
          <a:lstStyle/>
          <a:p>
            <a:endParaRPr lang="es-MX"/>
          </a:p>
        </p:txBody>
      </p:sp>
      <p:sp>
        <p:nvSpPr>
          <p:cNvPr id="1048627" name="Slide Number Placeholder 5"/>
          <p:cNvSpPr>
            <a:spLocks noGrp="1"/>
          </p:cNvSpPr>
          <p:nvPr>
            <p:ph type="sldNum" sz="quarter" idx="12"/>
          </p:nvPr>
        </p:nvSpPr>
        <p:spPr/>
        <p:txBody>
          <a:bodyPr/>
          <a:lstStyle/>
          <a:p>
            <a:fld id="{82E40551-4E52-402B-8B15-83D6177A27AA}" type="slidenum">
              <a:rPr lang="es-MX" smtClean="0"/>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1048628" name="Title 1"/>
          <p:cNvSpPr>
            <a:spLocks noGrp="1"/>
          </p:cNvSpPr>
          <p:nvPr>
            <p:ph type="title"/>
          </p:nvPr>
        </p:nvSpPr>
        <p:spPr/>
        <p:txBody>
          <a:bodyPr/>
          <a:lstStyle/>
          <a:p>
            <a:r>
              <a:rPr lang="es-ES" smtClean="0"/>
              <a:t>Haga clic para modificar el estilo de título del patrón</a:t>
            </a:r>
            <a:endParaRPr lang="en-US" dirty="0"/>
          </a:p>
        </p:txBody>
      </p:sp>
      <p:sp>
        <p:nvSpPr>
          <p:cNvPr id="1048629" name="Content Placeholder 2"/>
          <p:cNvSpPr>
            <a:spLocks noGrp="1"/>
          </p:cNvSpPr>
          <p:nvPr>
            <p:ph sz="half" idx="1"/>
          </p:nvPr>
        </p:nvSpPr>
        <p:spPr>
          <a:xfrm>
            <a:off x="2640003" y="7666781"/>
            <a:ext cx="16320017" cy="18273605"/>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048630" name="Content Placeholder 3"/>
          <p:cNvSpPr>
            <a:spLocks noGrp="1"/>
          </p:cNvSpPr>
          <p:nvPr>
            <p:ph sz="half" idx="2"/>
          </p:nvPr>
        </p:nvSpPr>
        <p:spPr>
          <a:xfrm>
            <a:off x="19440018" y="7666781"/>
            <a:ext cx="16320017" cy="18273605"/>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048631" name="Date Placeholder 4"/>
          <p:cNvSpPr>
            <a:spLocks noGrp="1"/>
          </p:cNvSpPr>
          <p:nvPr>
            <p:ph type="dt" sz="half" idx="10"/>
          </p:nvPr>
        </p:nvSpPr>
        <p:spPr/>
        <p:txBody>
          <a:bodyPr/>
          <a:lstStyle/>
          <a:p>
            <a:fld id="{C8E2CD66-35E6-4A1E-BAC1-C460584AE0D6}" type="datetimeFigureOut">
              <a:rPr lang="es-MX" smtClean="0"/>
              <a:t>23/03/2025</a:t>
            </a:fld>
            <a:endParaRPr lang="es-MX"/>
          </a:p>
        </p:txBody>
      </p:sp>
      <p:sp>
        <p:nvSpPr>
          <p:cNvPr id="1048632" name="Footer Placeholder 5"/>
          <p:cNvSpPr>
            <a:spLocks noGrp="1"/>
          </p:cNvSpPr>
          <p:nvPr>
            <p:ph type="ftr" sz="quarter" idx="11"/>
          </p:nvPr>
        </p:nvSpPr>
        <p:spPr/>
        <p:txBody>
          <a:bodyPr/>
          <a:lstStyle/>
          <a:p>
            <a:endParaRPr lang="es-MX"/>
          </a:p>
        </p:txBody>
      </p:sp>
      <p:sp>
        <p:nvSpPr>
          <p:cNvPr id="1048633" name="Slide Number Placeholder 6"/>
          <p:cNvSpPr>
            <a:spLocks noGrp="1"/>
          </p:cNvSpPr>
          <p:nvPr>
            <p:ph type="sldNum" sz="quarter" idx="12"/>
          </p:nvPr>
        </p:nvSpPr>
        <p:spPr/>
        <p:txBody>
          <a:bodyPr/>
          <a:lstStyle/>
          <a:p>
            <a:fld id="{82E40551-4E52-402B-8B15-83D6177A27AA}" type="slidenum">
              <a:rPr lang="es-MX" smtClean="0"/>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48634" name="Title 1"/>
          <p:cNvSpPr>
            <a:spLocks noGrp="1"/>
          </p:cNvSpPr>
          <p:nvPr>
            <p:ph type="title"/>
          </p:nvPr>
        </p:nvSpPr>
        <p:spPr>
          <a:xfrm>
            <a:off x="2645005" y="1533363"/>
            <a:ext cx="33120032" cy="5566751"/>
          </a:xfrm>
        </p:spPr>
        <p:txBody>
          <a:bodyPr/>
          <a:lstStyle/>
          <a:p>
            <a:r>
              <a:rPr lang="es-ES" smtClean="0"/>
              <a:t>Haga clic para modificar el estilo de título del patrón</a:t>
            </a:r>
            <a:endParaRPr lang="en-US" dirty="0"/>
          </a:p>
        </p:txBody>
      </p:sp>
      <p:sp>
        <p:nvSpPr>
          <p:cNvPr id="1048635" name="Text Placeholder 2"/>
          <p:cNvSpPr>
            <a:spLocks noGrp="1"/>
          </p:cNvSpPr>
          <p:nvPr>
            <p:ph type="body" idx="1"/>
          </p:nvPr>
        </p:nvSpPr>
        <p:spPr>
          <a:xfrm>
            <a:off x="2645008" y="7060107"/>
            <a:ext cx="16245014" cy="3460049"/>
          </a:xfrm>
        </p:spPr>
        <p:txBody>
          <a:bodyPr anchor="b"/>
          <a:lstStyle>
            <a:lvl1pPr marL="0" indent="0">
              <a:buNone/>
              <a:defRPr sz="6142" b="1"/>
            </a:lvl1pPr>
            <a:lvl2pPr marL="1169975" indent="0">
              <a:buNone/>
              <a:defRPr sz="5118" b="1"/>
            </a:lvl2pPr>
            <a:lvl3pPr marL="2339950" indent="0">
              <a:buNone/>
              <a:defRPr sz="4606" b="1"/>
            </a:lvl3pPr>
            <a:lvl4pPr marL="3509924" indent="0">
              <a:buNone/>
              <a:defRPr sz="4094" b="1"/>
            </a:lvl4pPr>
            <a:lvl5pPr marL="4679899" indent="0">
              <a:buNone/>
              <a:defRPr sz="4094" b="1"/>
            </a:lvl5pPr>
            <a:lvl6pPr marL="5849874" indent="0">
              <a:buNone/>
              <a:defRPr sz="4094" b="1"/>
            </a:lvl6pPr>
            <a:lvl7pPr marL="7019849" indent="0">
              <a:buNone/>
              <a:defRPr sz="4094" b="1"/>
            </a:lvl7pPr>
            <a:lvl8pPr marL="8189824" indent="0">
              <a:buNone/>
              <a:defRPr sz="4094" b="1"/>
            </a:lvl8pPr>
            <a:lvl9pPr marL="9359798" indent="0">
              <a:buNone/>
              <a:defRPr sz="4094" b="1"/>
            </a:lvl9pPr>
          </a:lstStyle>
          <a:p>
            <a:pPr lvl="0"/>
            <a:r>
              <a:rPr lang="es-ES" smtClean="0"/>
              <a:t>Haga clic para modificar el estilo de texto del patrón</a:t>
            </a:r>
          </a:p>
        </p:txBody>
      </p:sp>
      <p:sp>
        <p:nvSpPr>
          <p:cNvPr id="1048636" name="Content Placeholder 3"/>
          <p:cNvSpPr>
            <a:spLocks noGrp="1"/>
          </p:cNvSpPr>
          <p:nvPr>
            <p:ph sz="half" idx="2"/>
          </p:nvPr>
        </p:nvSpPr>
        <p:spPr>
          <a:xfrm>
            <a:off x="2645008" y="10520155"/>
            <a:ext cx="16245014" cy="15473564"/>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048637" name="Text Placeholder 4"/>
          <p:cNvSpPr>
            <a:spLocks noGrp="1"/>
          </p:cNvSpPr>
          <p:nvPr>
            <p:ph type="body" sz="quarter" idx="3"/>
          </p:nvPr>
        </p:nvSpPr>
        <p:spPr>
          <a:xfrm>
            <a:off x="19440020" y="7060107"/>
            <a:ext cx="16325018" cy="3460049"/>
          </a:xfrm>
        </p:spPr>
        <p:txBody>
          <a:bodyPr anchor="b"/>
          <a:lstStyle>
            <a:lvl1pPr marL="0" indent="0">
              <a:buNone/>
              <a:defRPr sz="6142" b="1"/>
            </a:lvl1pPr>
            <a:lvl2pPr marL="1169975" indent="0">
              <a:buNone/>
              <a:defRPr sz="5118" b="1"/>
            </a:lvl2pPr>
            <a:lvl3pPr marL="2339950" indent="0">
              <a:buNone/>
              <a:defRPr sz="4606" b="1"/>
            </a:lvl3pPr>
            <a:lvl4pPr marL="3509924" indent="0">
              <a:buNone/>
              <a:defRPr sz="4094" b="1"/>
            </a:lvl4pPr>
            <a:lvl5pPr marL="4679899" indent="0">
              <a:buNone/>
              <a:defRPr sz="4094" b="1"/>
            </a:lvl5pPr>
            <a:lvl6pPr marL="5849874" indent="0">
              <a:buNone/>
              <a:defRPr sz="4094" b="1"/>
            </a:lvl6pPr>
            <a:lvl7pPr marL="7019849" indent="0">
              <a:buNone/>
              <a:defRPr sz="4094" b="1"/>
            </a:lvl7pPr>
            <a:lvl8pPr marL="8189824" indent="0">
              <a:buNone/>
              <a:defRPr sz="4094" b="1"/>
            </a:lvl8pPr>
            <a:lvl9pPr marL="9359798" indent="0">
              <a:buNone/>
              <a:defRPr sz="4094" b="1"/>
            </a:lvl9pPr>
          </a:lstStyle>
          <a:p>
            <a:pPr lvl="0"/>
            <a:r>
              <a:rPr lang="es-ES" smtClean="0"/>
              <a:t>Haga clic para modificar el estilo de texto del patrón</a:t>
            </a:r>
          </a:p>
        </p:txBody>
      </p:sp>
      <p:sp>
        <p:nvSpPr>
          <p:cNvPr id="1048638" name="Content Placeholder 5"/>
          <p:cNvSpPr>
            <a:spLocks noGrp="1"/>
          </p:cNvSpPr>
          <p:nvPr>
            <p:ph sz="quarter" idx="4"/>
          </p:nvPr>
        </p:nvSpPr>
        <p:spPr>
          <a:xfrm>
            <a:off x="19440020" y="10520155"/>
            <a:ext cx="16325018" cy="15473564"/>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048639" name="Date Placeholder 6"/>
          <p:cNvSpPr>
            <a:spLocks noGrp="1"/>
          </p:cNvSpPr>
          <p:nvPr>
            <p:ph type="dt" sz="half" idx="10"/>
          </p:nvPr>
        </p:nvSpPr>
        <p:spPr/>
        <p:txBody>
          <a:bodyPr/>
          <a:lstStyle/>
          <a:p>
            <a:fld id="{C8E2CD66-35E6-4A1E-BAC1-C460584AE0D6}" type="datetimeFigureOut">
              <a:rPr lang="es-MX" smtClean="0"/>
              <a:t>23/03/2025</a:t>
            </a:fld>
            <a:endParaRPr lang="es-MX"/>
          </a:p>
        </p:txBody>
      </p:sp>
      <p:sp>
        <p:nvSpPr>
          <p:cNvPr id="1048640" name="Footer Placeholder 7"/>
          <p:cNvSpPr>
            <a:spLocks noGrp="1"/>
          </p:cNvSpPr>
          <p:nvPr>
            <p:ph type="ftr" sz="quarter" idx="11"/>
          </p:nvPr>
        </p:nvSpPr>
        <p:spPr/>
        <p:txBody>
          <a:bodyPr/>
          <a:lstStyle/>
          <a:p>
            <a:endParaRPr lang="es-MX"/>
          </a:p>
        </p:txBody>
      </p:sp>
      <p:sp>
        <p:nvSpPr>
          <p:cNvPr id="1048641" name="Slide Number Placeholder 8"/>
          <p:cNvSpPr>
            <a:spLocks noGrp="1"/>
          </p:cNvSpPr>
          <p:nvPr>
            <p:ph type="sldNum" sz="quarter" idx="12"/>
          </p:nvPr>
        </p:nvSpPr>
        <p:spPr/>
        <p:txBody>
          <a:bodyPr/>
          <a:lstStyle/>
          <a:p>
            <a:fld id="{82E40551-4E52-402B-8B15-83D6177A27AA}" type="slidenum">
              <a:rPr lang="es-MX" smtClean="0"/>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1048598" name="Title 1"/>
          <p:cNvSpPr>
            <a:spLocks noGrp="1"/>
          </p:cNvSpPr>
          <p:nvPr>
            <p:ph type="title"/>
          </p:nvPr>
        </p:nvSpPr>
        <p:spPr/>
        <p:txBody>
          <a:bodyPr/>
          <a:lstStyle/>
          <a:p>
            <a:r>
              <a:rPr lang="es-ES" smtClean="0"/>
              <a:t>Haga clic para modificar el estilo de título del patrón</a:t>
            </a:r>
            <a:endParaRPr lang="en-US" dirty="0"/>
          </a:p>
        </p:txBody>
      </p:sp>
      <p:sp>
        <p:nvSpPr>
          <p:cNvPr id="1048599" name="Date Placeholder 2"/>
          <p:cNvSpPr>
            <a:spLocks noGrp="1"/>
          </p:cNvSpPr>
          <p:nvPr>
            <p:ph type="dt" sz="half" idx="10"/>
          </p:nvPr>
        </p:nvSpPr>
        <p:spPr/>
        <p:txBody>
          <a:bodyPr/>
          <a:lstStyle/>
          <a:p>
            <a:fld id="{C8E2CD66-35E6-4A1E-BAC1-C460584AE0D6}" type="datetimeFigureOut">
              <a:rPr lang="es-MX" smtClean="0"/>
              <a:t>23/03/2025</a:t>
            </a:fld>
            <a:endParaRPr lang="es-MX"/>
          </a:p>
        </p:txBody>
      </p:sp>
      <p:sp>
        <p:nvSpPr>
          <p:cNvPr id="1048600" name="Footer Placeholder 3"/>
          <p:cNvSpPr>
            <a:spLocks noGrp="1"/>
          </p:cNvSpPr>
          <p:nvPr>
            <p:ph type="ftr" sz="quarter" idx="11"/>
          </p:nvPr>
        </p:nvSpPr>
        <p:spPr/>
        <p:txBody>
          <a:bodyPr/>
          <a:lstStyle/>
          <a:p>
            <a:endParaRPr lang="es-MX"/>
          </a:p>
        </p:txBody>
      </p:sp>
      <p:sp>
        <p:nvSpPr>
          <p:cNvPr id="1048601" name="Slide Number Placeholder 4"/>
          <p:cNvSpPr>
            <a:spLocks noGrp="1"/>
          </p:cNvSpPr>
          <p:nvPr>
            <p:ph type="sldNum" sz="quarter" idx="12"/>
          </p:nvPr>
        </p:nvSpPr>
        <p:spPr/>
        <p:txBody>
          <a:bodyPr/>
          <a:lstStyle/>
          <a:p>
            <a:fld id="{82E40551-4E52-402B-8B15-83D6177A27AA}" type="slidenum">
              <a:rPr lang="es-MX" smtClean="0"/>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1048581" name="Date Placeholder 1"/>
          <p:cNvSpPr>
            <a:spLocks noGrp="1"/>
          </p:cNvSpPr>
          <p:nvPr>
            <p:ph type="dt" sz="half" idx="10"/>
          </p:nvPr>
        </p:nvSpPr>
        <p:spPr/>
        <p:txBody>
          <a:bodyPr/>
          <a:lstStyle/>
          <a:p>
            <a:fld id="{C8E2CD66-35E6-4A1E-BAC1-C460584AE0D6}" type="datetimeFigureOut">
              <a:rPr lang="es-MX" smtClean="0"/>
              <a:t>23/03/2025</a:t>
            </a:fld>
            <a:endParaRPr lang="es-MX"/>
          </a:p>
        </p:txBody>
      </p:sp>
      <p:sp>
        <p:nvSpPr>
          <p:cNvPr id="1048582" name="Footer Placeholder 2"/>
          <p:cNvSpPr>
            <a:spLocks noGrp="1"/>
          </p:cNvSpPr>
          <p:nvPr>
            <p:ph type="ftr" sz="quarter" idx="11"/>
          </p:nvPr>
        </p:nvSpPr>
        <p:spPr/>
        <p:txBody>
          <a:bodyPr/>
          <a:lstStyle/>
          <a:p>
            <a:endParaRPr lang="es-MX"/>
          </a:p>
        </p:txBody>
      </p:sp>
      <p:sp>
        <p:nvSpPr>
          <p:cNvPr id="1048583" name="Slide Number Placeholder 3"/>
          <p:cNvSpPr>
            <a:spLocks noGrp="1"/>
          </p:cNvSpPr>
          <p:nvPr>
            <p:ph type="sldNum" sz="quarter" idx="12"/>
          </p:nvPr>
        </p:nvSpPr>
        <p:spPr/>
        <p:txBody>
          <a:bodyPr/>
          <a:lstStyle/>
          <a:p>
            <a:fld id="{82E40551-4E52-402B-8B15-83D6177A27AA}" type="slidenum">
              <a:rPr lang="es-MX" smtClean="0"/>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1048642" name="Title 1"/>
          <p:cNvSpPr>
            <a:spLocks noGrp="1"/>
          </p:cNvSpPr>
          <p:nvPr>
            <p:ph type="title"/>
          </p:nvPr>
        </p:nvSpPr>
        <p:spPr>
          <a:xfrm>
            <a:off x="2645005" y="1920029"/>
            <a:ext cx="12385011" cy="6720099"/>
          </a:xfrm>
        </p:spPr>
        <p:txBody>
          <a:bodyPr anchor="b"/>
          <a:lstStyle>
            <a:lvl1pPr>
              <a:defRPr sz="8189"/>
            </a:lvl1pPr>
          </a:lstStyle>
          <a:p>
            <a:r>
              <a:rPr lang="es-ES" smtClean="0"/>
              <a:t>Haga clic para modificar el estilo de título del patrón</a:t>
            </a:r>
            <a:endParaRPr lang="en-US" dirty="0"/>
          </a:p>
        </p:txBody>
      </p:sp>
      <p:sp>
        <p:nvSpPr>
          <p:cNvPr id="1048643" name="Content Placeholder 2"/>
          <p:cNvSpPr>
            <a:spLocks noGrp="1"/>
          </p:cNvSpPr>
          <p:nvPr>
            <p:ph idx="1"/>
          </p:nvPr>
        </p:nvSpPr>
        <p:spPr>
          <a:xfrm>
            <a:off x="16325019" y="4146735"/>
            <a:ext cx="19440019" cy="20466969"/>
          </a:xfrm>
        </p:spPr>
        <p:txBody>
          <a:bodyPr/>
          <a:lstStyle>
            <a:lvl1pPr>
              <a:defRPr sz="8189"/>
            </a:lvl1pPr>
            <a:lvl2pPr>
              <a:defRPr sz="7165"/>
            </a:lvl2pPr>
            <a:lvl3pPr>
              <a:defRPr sz="6142"/>
            </a:lvl3pPr>
            <a:lvl4pPr>
              <a:defRPr sz="5118"/>
            </a:lvl4pPr>
            <a:lvl5pPr>
              <a:defRPr sz="5118"/>
            </a:lvl5pPr>
            <a:lvl6pPr>
              <a:defRPr sz="5118"/>
            </a:lvl6pPr>
            <a:lvl7pPr>
              <a:defRPr sz="5118"/>
            </a:lvl7pPr>
            <a:lvl8pPr>
              <a:defRPr sz="5118"/>
            </a:lvl8pPr>
            <a:lvl9pPr>
              <a:defRPr sz="5118"/>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048644" name="Text Placeholder 3"/>
          <p:cNvSpPr>
            <a:spLocks noGrp="1"/>
          </p:cNvSpPr>
          <p:nvPr>
            <p:ph type="body" sz="half" idx="2"/>
          </p:nvPr>
        </p:nvSpPr>
        <p:spPr>
          <a:xfrm>
            <a:off x="2645005" y="8640128"/>
            <a:ext cx="12385011" cy="16006905"/>
          </a:xfrm>
        </p:spPr>
        <p:txBody>
          <a:bodyPr/>
          <a:lstStyle>
            <a:lvl1pPr marL="0" indent="0">
              <a:buNone/>
              <a:defRPr sz="4094"/>
            </a:lvl1pPr>
            <a:lvl2pPr marL="1169975" indent="0">
              <a:buNone/>
              <a:defRPr sz="3583"/>
            </a:lvl2pPr>
            <a:lvl3pPr marL="2339950" indent="0">
              <a:buNone/>
              <a:defRPr sz="3071"/>
            </a:lvl3pPr>
            <a:lvl4pPr marL="3509924" indent="0">
              <a:buNone/>
              <a:defRPr sz="2559"/>
            </a:lvl4pPr>
            <a:lvl5pPr marL="4679899" indent="0">
              <a:buNone/>
              <a:defRPr sz="2559"/>
            </a:lvl5pPr>
            <a:lvl6pPr marL="5849874" indent="0">
              <a:buNone/>
              <a:defRPr sz="2559"/>
            </a:lvl6pPr>
            <a:lvl7pPr marL="7019849" indent="0">
              <a:buNone/>
              <a:defRPr sz="2559"/>
            </a:lvl7pPr>
            <a:lvl8pPr marL="8189824" indent="0">
              <a:buNone/>
              <a:defRPr sz="2559"/>
            </a:lvl8pPr>
            <a:lvl9pPr marL="9359798" indent="0">
              <a:buNone/>
              <a:defRPr sz="2559"/>
            </a:lvl9pPr>
          </a:lstStyle>
          <a:p>
            <a:pPr lvl="0"/>
            <a:r>
              <a:rPr lang="es-ES" smtClean="0"/>
              <a:t>Haga clic para modificar el estilo de texto del patrón</a:t>
            </a:r>
          </a:p>
        </p:txBody>
      </p:sp>
      <p:sp>
        <p:nvSpPr>
          <p:cNvPr id="1048645" name="Date Placeholder 4"/>
          <p:cNvSpPr>
            <a:spLocks noGrp="1"/>
          </p:cNvSpPr>
          <p:nvPr>
            <p:ph type="dt" sz="half" idx="10"/>
          </p:nvPr>
        </p:nvSpPr>
        <p:spPr/>
        <p:txBody>
          <a:bodyPr/>
          <a:lstStyle/>
          <a:p>
            <a:fld id="{C8E2CD66-35E6-4A1E-BAC1-C460584AE0D6}" type="datetimeFigureOut">
              <a:rPr lang="es-MX" smtClean="0"/>
              <a:t>23/03/2025</a:t>
            </a:fld>
            <a:endParaRPr lang="es-MX"/>
          </a:p>
        </p:txBody>
      </p:sp>
      <p:sp>
        <p:nvSpPr>
          <p:cNvPr id="1048646" name="Footer Placeholder 5"/>
          <p:cNvSpPr>
            <a:spLocks noGrp="1"/>
          </p:cNvSpPr>
          <p:nvPr>
            <p:ph type="ftr" sz="quarter" idx="11"/>
          </p:nvPr>
        </p:nvSpPr>
        <p:spPr/>
        <p:txBody>
          <a:bodyPr/>
          <a:lstStyle/>
          <a:p>
            <a:endParaRPr lang="es-MX"/>
          </a:p>
        </p:txBody>
      </p:sp>
      <p:sp>
        <p:nvSpPr>
          <p:cNvPr id="1048647" name="Slide Number Placeholder 6"/>
          <p:cNvSpPr>
            <a:spLocks noGrp="1"/>
          </p:cNvSpPr>
          <p:nvPr>
            <p:ph type="sldNum" sz="quarter" idx="12"/>
          </p:nvPr>
        </p:nvSpPr>
        <p:spPr/>
        <p:txBody>
          <a:bodyPr/>
          <a:lstStyle/>
          <a:p>
            <a:fld id="{82E40551-4E52-402B-8B15-83D6177A27AA}" type="slidenum">
              <a:rPr lang="es-MX" smtClean="0"/>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1048612" name="Title 1"/>
          <p:cNvSpPr>
            <a:spLocks noGrp="1"/>
          </p:cNvSpPr>
          <p:nvPr>
            <p:ph type="title"/>
          </p:nvPr>
        </p:nvSpPr>
        <p:spPr>
          <a:xfrm>
            <a:off x="2645005" y="1920029"/>
            <a:ext cx="12385011" cy="6720099"/>
          </a:xfrm>
        </p:spPr>
        <p:txBody>
          <a:bodyPr anchor="b"/>
          <a:lstStyle>
            <a:lvl1pPr>
              <a:defRPr sz="8189"/>
            </a:lvl1pPr>
          </a:lstStyle>
          <a:p>
            <a:r>
              <a:rPr lang="es-ES" smtClean="0"/>
              <a:t>Haga clic para modificar el estilo de título del patrón</a:t>
            </a:r>
            <a:endParaRPr lang="en-US" dirty="0"/>
          </a:p>
        </p:txBody>
      </p:sp>
      <p:sp>
        <p:nvSpPr>
          <p:cNvPr id="1048613" name="Picture Placeholder 2"/>
          <p:cNvSpPr>
            <a:spLocks noGrp="1" noChangeAspect="1"/>
          </p:cNvSpPr>
          <p:nvPr>
            <p:ph type="pic" idx="1"/>
          </p:nvPr>
        </p:nvSpPr>
        <p:spPr>
          <a:xfrm>
            <a:off x="16325019" y="4146735"/>
            <a:ext cx="19440019" cy="20466969"/>
          </a:xfrm>
        </p:spPr>
        <p:txBody>
          <a:bodyPr anchor="t"/>
          <a:lstStyle>
            <a:lvl1pPr marL="0" indent="0">
              <a:buNone/>
              <a:defRPr sz="8189"/>
            </a:lvl1pPr>
            <a:lvl2pPr marL="1169975" indent="0">
              <a:buNone/>
              <a:defRPr sz="7165"/>
            </a:lvl2pPr>
            <a:lvl3pPr marL="2339950" indent="0">
              <a:buNone/>
              <a:defRPr sz="6142"/>
            </a:lvl3pPr>
            <a:lvl4pPr marL="3509924" indent="0">
              <a:buNone/>
              <a:defRPr sz="5118"/>
            </a:lvl4pPr>
            <a:lvl5pPr marL="4679899" indent="0">
              <a:buNone/>
              <a:defRPr sz="5118"/>
            </a:lvl5pPr>
            <a:lvl6pPr marL="5849874" indent="0">
              <a:buNone/>
              <a:defRPr sz="5118"/>
            </a:lvl6pPr>
            <a:lvl7pPr marL="7019849" indent="0">
              <a:buNone/>
              <a:defRPr sz="5118"/>
            </a:lvl7pPr>
            <a:lvl8pPr marL="8189824" indent="0">
              <a:buNone/>
              <a:defRPr sz="5118"/>
            </a:lvl8pPr>
            <a:lvl9pPr marL="9359798" indent="0">
              <a:buNone/>
              <a:defRPr sz="5118"/>
            </a:lvl9pPr>
          </a:lstStyle>
          <a:p>
            <a:r>
              <a:rPr lang="es-ES" smtClean="0"/>
              <a:t>Haga clic en el icono para agregar una imagen</a:t>
            </a:r>
            <a:endParaRPr lang="en-US" dirty="0"/>
          </a:p>
        </p:txBody>
      </p:sp>
      <p:sp>
        <p:nvSpPr>
          <p:cNvPr id="1048614" name="Text Placeholder 3"/>
          <p:cNvSpPr>
            <a:spLocks noGrp="1"/>
          </p:cNvSpPr>
          <p:nvPr>
            <p:ph type="body" sz="half" idx="2"/>
          </p:nvPr>
        </p:nvSpPr>
        <p:spPr>
          <a:xfrm>
            <a:off x="2645005" y="8640128"/>
            <a:ext cx="12385011" cy="16006905"/>
          </a:xfrm>
        </p:spPr>
        <p:txBody>
          <a:bodyPr/>
          <a:lstStyle>
            <a:lvl1pPr marL="0" indent="0">
              <a:buNone/>
              <a:defRPr sz="4094"/>
            </a:lvl1pPr>
            <a:lvl2pPr marL="1169975" indent="0">
              <a:buNone/>
              <a:defRPr sz="3583"/>
            </a:lvl2pPr>
            <a:lvl3pPr marL="2339950" indent="0">
              <a:buNone/>
              <a:defRPr sz="3071"/>
            </a:lvl3pPr>
            <a:lvl4pPr marL="3509924" indent="0">
              <a:buNone/>
              <a:defRPr sz="2559"/>
            </a:lvl4pPr>
            <a:lvl5pPr marL="4679899" indent="0">
              <a:buNone/>
              <a:defRPr sz="2559"/>
            </a:lvl5pPr>
            <a:lvl6pPr marL="5849874" indent="0">
              <a:buNone/>
              <a:defRPr sz="2559"/>
            </a:lvl6pPr>
            <a:lvl7pPr marL="7019849" indent="0">
              <a:buNone/>
              <a:defRPr sz="2559"/>
            </a:lvl7pPr>
            <a:lvl8pPr marL="8189824" indent="0">
              <a:buNone/>
              <a:defRPr sz="2559"/>
            </a:lvl8pPr>
            <a:lvl9pPr marL="9359798" indent="0">
              <a:buNone/>
              <a:defRPr sz="2559"/>
            </a:lvl9pPr>
          </a:lstStyle>
          <a:p>
            <a:pPr lvl="0"/>
            <a:r>
              <a:rPr lang="es-ES" smtClean="0"/>
              <a:t>Haga clic para modificar el estilo de texto del patrón</a:t>
            </a:r>
          </a:p>
        </p:txBody>
      </p:sp>
      <p:sp>
        <p:nvSpPr>
          <p:cNvPr id="1048615" name="Date Placeholder 4"/>
          <p:cNvSpPr>
            <a:spLocks noGrp="1"/>
          </p:cNvSpPr>
          <p:nvPr>
            <p:ph type="dt" sz="half" idx="10"/>
          </p:nvPr>
        </p:nvSpPr>
        <p:spPr/>
        <p:txBody>
          <a:bodyPr/>
          <a:lstStyle/>
          <a:p>
            <a:fld id="{C8E2CD66-35E6-4A1E-BAC1-C460584AE0D6}" type="datetimeFigureOut">
              <a:rPr lang="es-MX" smtClean="0"/>
              <a:t>23/03/2025</a:t>
            </a:fld>
            <a:endParaRPr lang="es-MX"/>
          </a:p>
        </p:txBody>
      </p:sp>
      <p:sp>
        <p:nvSpPr>
          <p:cNvPr id="1048616" name="Footer Placeholder 5"/>
          <p:cNvSpPr>
            <a:spLocks noGrp="1"/>
          </p:cNvSpPr>
          <p:nvPr>
            <p:ph type="ftr" sz="quarter" idx="11"/>
          </p:nvPr>
        </p:nvSpPr>
        <p:spPr/>
        <p:txBody>
          <a:bodyPr/>
          <a:lstStyle/>
          <a:p>
            <a:endParaRPr lang="es-MX"/>
          </a:p>
        </p:txBody>
      </p:sp>
      <p:sp>
        <p:nvSpPr>
          <p:cNvPr id="1048617" name="Slide Number Placeholder 6"/>
          <p:cNvSpPr>
            <a:spLocks noGrp="1"/>
          </p:cNvSpPr>
          <p:nvPr>
            <p:ph type="sldNum" sz="quarter" idx="12"/>
          </p:nvPr>
        </p:nvSpPr>
        <p:spPr/>
        <p:txBody>
          <a:bodyPr/>
          <a:lstStyle/>
          <a:p>
            <a:fld id="{82E40551-4E52-402B-8B15-83D6177A27AA}" type="slidenum">
              <a:rPr lang="es-MX" smtClean="0"/>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576" name="Title Placeholder 1"/>
          <p:cNvSpPr>
            <a:spLocks noGrp="1"/>
          </p:cNvSpPr>
          <p:nvPr>
            <p:ph type="title"/>
          </p:nvPr>
        </p:nvSpPr>
        <p:spPr>
          <a:xfrm>
            <a:off x="2640003" y="1533363"/>
            <a:ext cx="33120032" cy="5566751"/>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1048577" name="Text Placeholder 2"/>
          <p:cNvSpPr>
            <a:spLocks noGrp="1"/>
          </p:cNvSpPr>
          <p:nvPr>
            <p:ph type="body" idx="1"/>
          </p:nvPr>
        </p:nvSpPr>
        <p:spPr>
          <a:xfrm>
            <a:off x="2640003" y="7666781"/>
            <a:ext cx="33120032" cy="18273605"/>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048578" name="Date Placeholder 3"/>
          <p:cNvSpPr>
            <a:spLocks noGrp="1"/>
          </p:cNvSpPr>
          <p:nvPr>
            <p:ph type="dt" sz="half" idx="2"/>
          </p:nvPr>
        </p:nvSpPr>
        <p:spPr>
          <a:xfrm>
            <a:off x="2640003" y="26693734"/>
            <a:ext cx="8640009" cy="1533356"/>
          </a:xfrm>
          <a:prstGeom prst="rect">
            <a:avLst/>
          </a:prstGeom>
        </p:spPr>
        <p:txBody>
          <a:bodyPr vert="horz" lIns="91440" tIns="45720" rIns="91440" bIns="45720" rtlCol="0" anchor="ctr"/>
          <a:lstStyle>
            <a:lvl1pPr algn="l">
              <a:defRPr sz="3071">
                <a:solidFill>
                  <a:schemeClr val="tx1">
                    <a:tint val="75000"/>
                  </a:schemeClr>
                </a:solidFill>
              </a:defRPr>
            </a:lvl1pPr>
          </a:lstStyle>
          <a:p>
            <a:fld id="{C8E2CD66-35E6-4A1E-BAC1-C460584AE0D6}" type="datetimeFigureOut">
              <a:rPr lang="es-MX" smtClean="0"/>
              <a:t>23/03/2025</a:t>
            </a:fld>
            <a:endParaRPr lang="es-MX"/>
          </a:p>
        </p:txBody>
      </p:sp>
      <p:sp>
        <p:nvSpPr>
          <p:cNvPr id="1048579" name="Footer Placeholder 4"/>
          <p:cNvSpPr>
            <a:spLocks noGrp="1"/>
          </p:cNvSpPr>
          <p:nvPr>
            <p:ph type="ftr" sz="quarter" idx="3"/>
          </p:nvPr>
        </p:nvSpPr>
        <p:spPr>
          <a:xfrm>
            <a:off x="12720013" y="26693734"/>
            <a:ext cx="12960013" cy="1533356"/>
          </a:xfrm>
          <a:prstGeom prst="rect">
            <a:avLst/>
          </a:prstGeom>
        </p:spPr>
        <p:txBody>
          <a:bodyPr vert="horz" lIns="91440" tIns="45720" rIns="91440" bIns="45720" rtlCol="0" anchor="ctr"/>
          <a:lstStyle>
            <a:lvl1pPr algn="ctr">
              <a:defRPr sz="3071">
                <a:solidFill>
                  <a:schemeClr val="tx1">
                    <a:tint val="75000"/>
                  </a:schemeClr>
                </a:solidFill>
              </a:defRPr>
            </a:lvl1pPr>
          </a:lstStyle>
          <a:p>
            <a:endParaRPr lang="es-MX"/>
          </a:p>
        </p:txBody>
      </p:sp>
      <p:sp>
        <p:nvSpPr>
          <p:cNvPr id="1048580" name="Slide Number Placeholder 5"/>
          <p:cNvSpPr>
            <a:spLocks noGrp="1"/>
          </p:cNvSpPr>
          <p:nvPr>
            <p:ph type="sldNum" sz="quarter" idx="4"/>
          </p:nvPr>
        </p:nvSpPr>
        <p:spPr>
          <a:xfrm>
            <a:off x="27120026" y="26693734"/>
            <a:ext cx="8640009" cy="1533356"/>
          </a:xfrm>
          <a:prstGeom prst="rect">
            <a:avLst/>
          </a:prstGeom>
        </p:spPr>
        <p:txBody>
          <a:bodyPr vert="horz" lIns="91440" tIns="45720" rIns="91440" bIns="45720" rtlCol="0" anchor="ctr"/>
          <a:lstStyle>
            <a:lvl1pPr algn="r">
              <a:defRPr sz="3071">
                <a:solidFill>
                  <a:schemeClr val="tx1">
                    <a:tint val="75000"/>
                  </a:schemeClr>
                </a:solidFill>
              </a:defRPr>
            </a:lvl1pPr>
          </a:lstStyle>
          <a:p>
            <a:fld id="{82E40551-4E52-402B-8B15-83D6177A27AA}" type="slidenum">
              <a:rPr lang="es-MX" smtClean="0"/>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2339950" rtl="0" eaLnBrk="1" latinLnBrk="0" hangingPunct="1">
        <a:lnSpc>
          <a:spcPct val="90000"/>
        </a:lnSpc>
        <a:spcBef>
          <a:spcPct val="0"/>
        </a:spcBef>
        <a:buNone/>
        <a:defRPr sz="11260" kern="1200">
          <a:solidFill>
            <a:schemeClr val="tx1"/>
          </a:solidFill>
          <a:latin typeface="+mj-lt"/>
          <a:ea typeface="+mj-ea"/>
          <a:cs typeface="+mj-cs"/>
        </a:defRPr>
      </a:lvl1pPr>
    </p:titleStyle>
    <p:bodyStyle>
      <a:lvl1pPr marL="584987" indent="-584987" algn="l" defTabSz="2339950" rtl="0" eaLnBrk="1" latinLnBrk="0" hangingPunct="1">
        <a:lnSpc>
          <a:spcPct val="90000"/>
        </a:lnSpc>
        <a:spcBef>
          <a:spcPts val="2559"/>
        </a:spcBef>
        <a:buFont typeface="Arial" panose="020B0604020202020204" pitchFamily="34" charset="0"/>
        <a:buChar char="•"/>
        <a:defRPr sz="7165" kern="1200">
          <a:solidFill>
            <a:schemeClr val="tx1"/>
          </a:solidFill>
          <a:latin typeface="+mn-lt"/>
          <a:ea typeface="+mn-ea"/>
          <a:cs typeface="+mn-cs"/>
        </a:defRPr>
      </a:lvl1pPr>
      <a:lvl2pPr marL="1754962" indent="-584987" algn="l" defTabSz="2339950" rtl="0" eaLnBrk="1" latinLnBrk="0" hangingPunct="1">
        <a:lnSpc>
          <a:spcPct val="90000"/>
        </a:lnSpc>
        <a:spcBef>
          <a:spcPts val="1280"/>
        </a:spcBef>
        <a:buFont typeface="Arial" panose="020B0604020202020204" pitchFamily="34" charset="0"/>
        <a:buChar char="•"/>
        <a:defRPr sz="6142" kern="1200">
          <a:solidFill>
            <a:schemeClr val="tx1"/>
          </a:solidFill>
          <a:latin typeface="+mn-lt"/>
          <a:ea typeface="+mn-ea"/>
          <a:cs typeface="+mn-cs"/>
        </a:defRPr>
      </a:lvl2pPr>
      <a:lvl3pPr marL="2924937" indent="-584987" algn="l" defTabSz="2339950" rtl="0" eaLnBrk="1" latinLnBrk="0" hangingPunct="1">
        <a:lnSpc>
          <a:spcPct val="90000"/>
        </a:lnSpc>
        <a:spcBef>
          <a:spcPts val="1280"/>
        </a:spcBef>
        <a:buFont typeface="Arial" panose="020B0604020202020204" pitchFamily="34" charset="0"/>
        <a:buChar char="•"/>
        <a:defRPr sz="5118" kern="1200">
          <a:solidFill>
            <a:schemeClr val="tx1"/>
          </a:solidFill>
          <a:latin typeface="+mn-lt"/>
          <a:ea typeface="+mn-ea"/>
          <a:cs typeface="+mn-cs"/>
        </a:defRPr>
      </a:lvl3pPr>
      <a:lvl4pPr marL="4094912" indent="-584987" algn="l" defTabSz="2339950" rtl="0" eaLnBrk="1" latinLnBrk="0" hangingPunct="1">
        <a:lnSpc>
          <a:spcPct val="90000"/>
        </a:lnSpc>
        <a:spcBef>
          <a:spcPts val="1280"/>
        </a:spcBef>
        <a:buFont typeface="Arial" panose="020B0604020202020204" pitchFamily="34" charset="0"/>
        <a:buChar char="•"/>
        <a:defRPr sz="4606" kern="1200">
          <a:solidFill>
            <a:schemeClr val="tx1"/>
          </a:solidFill>
          <a:latin typeface="+mn-lt"/>
          <a:ea typeface="+mn-ea"/>
          <a:cs typeface="+mn-cs"/>
        </a:defRPr>
      </a:lvl4pPr>
      <a:lvl5pPr marL="5264887" indent="-584987" algn="l" defTabSz="2339950" rtl="0" eaLnBrk="1" latinLnBrk="0" hangingPunct="1">
        <a:lnSpc>
          <a:spcPct val="90000"/>
        </a:lnSpc>
        <a:spcBef>
          <a:spcPts val="1280"/>
        </a:spcBef>
        <a:buFont typeface="Arial" panose="020B0604020202020204" pitchFamily="34" charset="0"/>
        <a:buChar char="•"/>
        <a:defRPr sz="4606" kern="1200">
          <a:solidFill>
            <a:schemeClr val="tx1"/>
          </a:solidFill>
          <a:latin typeface="+mn-lt"/>
          <a:ea typeface="+mn-ea"/>
          <a:cs typeface="+mn-cs"/>
        </a:defRPr>
      </a:lvl5pPr>
      <a:lvl6pPr marL="6434861" indent="-584987" algn="l" defTabSz="2339950" rtl="0" eaLnBrk="1" latinLnBrk="0" hangingPunct="1">
        <a:lnSpc>
          <a:spcPct val="90000"/>
        </a:lnSpc>
        <a:spcBef>
          <a:spcPts val="1280"/>
        </a:spcBef>
        <a:buFont typeface="Arial" panose="020B0604020202020204" pitchFamily="34" charset="0"/>
        <a:buChar char="•"/>
        <a:defRPr sz="4606" kern="1200">
          <a:solidFill>
            <a:schemeClr val="tx1"/>
          </a:solidFill>
          <a:latin typeface="+mn-lt"/>
          <a:ea typeface="+mn-ea"/>
          <a:cs typeface="+mn-cs"/>
        </a:defRPr>
      </a:lvl6pPr>
      <a:lvl7pPr marL="7604836" indent="-584987" algn="l" defTabSz="2339950" rtl="0" eaLnBrk="1" latinLnBrk="0" hangingPunct="1">
        <a:lnSpc>
          <a:spcPct val="90000"/>
        </a:lnSpc>
        <a:spcBef>
          <a:spcPts val="1280"/>
        </a:spcBef>
        <a:buFont typeface="Arial" panose="020B0604020202020204" pitchFamily="34" charset="0"/>
        <a:buChar char="•"/>
        <a:defRPr sz="4606" kern="1200">
          <a:solidFill>
            <a:schemeClr val="tx1"/>
          </a:solidFill>
          <a:latin typeface="+mn-lt"/>
          <a:ea typeface="+mn-ea"/>
          <a:cs typeface="+mn-cs"/>
        </a:defRPr>
      </a:lvl7pPr>
      <a:lvl8pPr marL="8774811" indent="-584987" algn="l" defTabSz="2339950" rtl="0" eaLnBrk="1" latinLnBrk="0" hangingPunct="1">
        <a:lnSpc>
          <a:spcPct val="90000"/>
        </a:lnSpc>
        <a:spcBef>
          <a:spcPts val="1280"/>
        </a:spcBef>
        <a:buFont typeface="Arial" panose="020B0604020202020204" pitchFamily="34" charset="0"/>
        <a:buChar char="•"/>
        <a:defRPr sz="4606" kern="1200">
          <a:solidFill>
            <a:schemeClr val="tx1"/>
          </a:solidFill>
          <a:latin typeface="+mn-lt"/>
          <a:ea typeface="+mn-ea"/>
          <a:cs typeface="+mn-cs"/>
        </a:defRPr>
      </a:lvl8pPr>
      <a:lvl9pPr marL="9944786" indent="-584987" algn="l" defTabSz="2339950" rtl="0" eaLnBrk="1" latinLnBrk="0" hangingPunct="1">
        <a:lnSpc>
          <a:spcPct val="90000"/>
        </a:lnSpc>
        <a:spcBef>
          <a:spcPts val="1280"/>
        </a:spcBef>
        <a:buFont typeface="Arial" panose="020B0604020202020204" pitchFamily="34" charset="0"/>
        <a:buChar char="•"/>
        <a:defRPr sz="4606" kern="1200">
          <a:solidFill>
            <a:schemeClr val="tx1"/>
          </a:solidFill>
          <a:latin typeface="+mn-lt"/>
          <a:ea typeface="+mn-ea"/>
          <a:cs typeface="+mn-cs"/>
        </a:defRPr>
      </a:lvl9pPr>
    </p:bodyStyle>
    <p:otherStyle>
      <a:defPPr>
        <a:defRPr lang="en-US"/>
      </a:defPPr>
      <a:lvl1pPr marL="0" algn="l" defTabSz="2339950" rtl="0" eaLnBrk="1" latinLnBrk="0" hangingPunct="1">
        <a:defRPr sz="4606" kern="1200">
          <a:solidFill>
            <a:schemeClr val="tx1"/>
          </a:solidFill>
          <a:latin typeface="+mn-lt"/>
          <a:ea typeface="+mn-ea"/>
          <a:cs typeface="+mn-cs"/>
        </a:defRPr>
      </a:lvl1pPr>
      <a:lvl2pPr marL="1169975" algn="l" defTabSz="2339950" rtl="0" eaLnBrk="1" latinLnBrk="0" hangingPunct="1">
        <a:defRPr sz="4606" kern="1200">
          <a:solidFill>
            <a:schemeClr val="tx1"/>
          </a:solidFill>
          <a:latin typeface="+mn-lt"/>
          <a:ea typeface="+mn-ea"/>
          <a:cs typeface="+mn-cs"/>
        </a:defRPr>
      </a:lvl2pPr>
      <a:lvl3pPr marL="2339950" algn="l" defTabSz="2339950" rtl="0" eaLnBrk="1" latinLnBrk="0" hangingPunct="1">
        <a:defRPr sz="4606" kern="1200">
          <a:solidFill>
            <a:schemeClr val="tx1"/>
          </a:solidFill>
          <a:latin typeface="+mn-lt"/>
          <a:ea typeface="+mn-ea"/>
          <a:cs typeface="+mn-cs"/>
        </a:defRPr>
      </a:lvl3pPr>
      <a:lvl4pPr marL="3509924" algn="l" defTabSz="2339950" rtl="0" eaLnBrk="1" latinLnBrk="0" hangingPunct="1">
        <a:defRPr sz="4606" kern="1200">
          <a:solidFill>
            <a:schemeClr val="tx1"/>
          </a:solidFill>
          <a:latin typeface="+mn-lt"/>
          <a:ea typeface="+mn-ea"/>
          <a:cs typeface="+mn-cs"/>
        </a:defRPr>
      </a:lvl4pPr>
      <a:lvl5pPr marL="4679899" algn="l" defTabSz="2339950" rtl="0" eaLnBrk="1" latinLnBrk="0" hangingPunct="1">
        <a:defRPr sz="4606" kern="1200">
          <a:solidFill>
            <a:schemeClr val="tx1"/>
          </a:solidFill>
          <a:latin typeface="+mn-lt"/>
          <a:ea typeface="+mn-ea"/>
          <a:cs typeface="+mn-cs"/>
        </a:defRPr>
      </a:lvl5pPr>
      <a:lvl6pPr marL="5849874" algn="l" defTabSz="2339950" rtl="0" eaLnBrk="1" latinLnBrk="0" hangingPunct="1">
        <a:defRPr sz="4606" kern="1200">
          <a:solidFill>
            <a:schemeClr val="tx1"/>
          </a:solidFill>
          <a:latin typeface="+mn-lt"/>
          <a:ea typeface="+mn-ea"/>
          <a:cs typeface="+mn-cs"/>
        </a:defRPr>
      </a:lvl6pPr>
      <a:lvl7pPr marL="7019849" algn="l" defTabSz="2339950" rtl="0" eaLnBrk="1" latinLnBrk="0" hangingPunct="1">
        <a:defRPr sz="4606" kern="1200">
          <a:solidFill>
            <a:schemeClr val="tx1"/>
          </a:solidFill>
          <a:latin typeface="+mn-lt"/>
          <a:ea typeface="+mn-ea"/>
          <a:cs typeface="+mn-cs"/>
        </a:defRPr>
      </a:lvl7pPr>
      <a:lvl8pPr marL="8189824" algn="l" defTabSz="2339950" rtl="0" eaLnBrk="1" latinLnBrk="0" hangingPunct="1">
        <a:defRPr sz="4606" kern="1200">
          <a:solidFill>
            <a:schemeClr val="tx1"/>
          </a:solidFill>
          <a:latin typeface="+mn-lt"/>
          <a:ea typeface="+mn-ea"/>
          <a:cs typeface="+mn-cs"/>
        </a:defRPr>
      </a:lvl8pPr>
      <a:lvl9pPr marL="9359798" algn="l" defTabSz="2339950" rtl="0" eaLnBrk="1" latinLnBrk="0" hangingPunct="1">
        <a:defRPr sz="460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arturo.ssp@infomed.sld.cu"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chart" Target="../charts/chart1.xml"/><Relationship Id="rId1" Type="http://schemas.openxmlformats.org/officeDocument/2006/relationships/slideLayout" Target="../slideLayouts/slideLayout7.xml"/><Relationship Id="rId4" Type="http://schemas.openxmlformats.org/officeDocument/2006/relationships/chart" Target="../charts/char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BFFFD"/>
        </a:solidFill>
        <a:effectLst/>
      </p:bgPr>
    </p:bg>
    <p:spTree>
      <p:nvGrpSpPr>
        <p:cNvPr id="1" name=""/>
        <p:cNvGrpSpPr/>
        <p:nvPr/>
      </p:nvGrpSpPr>
      <p:grpSpPr>
        <a:xfrm>
          <a:off x="0" y="0"/>
          <a:ext cx="0" cy="0"/>
          <a:chOff x="0" y="0"/>
          <a:chExt cx="0" cy="0"/>
        </a:xfrm>
      </p:grpSpPr>
      <p:sp>
        <p:nvSpPr>
          <p:cNvPr id="1048584" name="Rectángulo 3"/>
          <p:cNvSpPr/>
          <p:nvPr/>
        </p:nvSpPr>
        <p:spPr>
          <a:xfrm>
            <a:off x="8561164" y="2926558"/>
            <a:ext cx="20829987" cy="2291909"/>
          </a:xfrm>
          <a:prstGeom prst="rect">
            <a:avLst/>
          </a:prstGeom>
        </p:spPr>
        <p:txBody>
          <a:bodyPr wrap="square">
            <a:spAutoFit/>
          </a:bodyPr>
          <a:lstStyle/>
          <a:p>
            <a:pPr algn="just">
              <a:lnSpc>
                <a:spcPct val="130000"/>
              </a:lnSpc>
            </a:pPr>
            <a:endParaRPr lang="es-MX" sz="754" b="1" dirty="0">
              <a:latin typeface="Arial" panose="020B0604020202020204" pitchFamily="34" charset="0"/>
              <a:ea typeface="Calibri" panose="020F0502020204030204" pitchFamily="34" charset="0"/>
              <a:cs typeface="Arial" panose="020B0604020202020204" pitchFamily="34" charset="0"/>
            </a:endParaRPr>
          </a:p>
          <a:p>
            <a:pPr algn="just">
              <a:lnSpc>
                <a:spcPct val="130000"/>
              </a:lnSpc>
            </a:pPr>
            <a:r>
              <a:rPr lang="es-MX" sz="2841" b="1" dirty="0">
                <a:latin typeface="Arial" panose="020B0604020202020204" pitchFamily="34" charset="0"/>
                <a:ea typeface="Calibri" panose="020F0502020204030204" pitchFamily="34" charset="0"/>
                <a:cs typeface="Arial" panose="020B0604020202020204" pitchFamily="34" charset="0"/>
              </a:rPr>
              <a:t>           </a:t>
            </a:r>
            <a:r>
              <a:rPr lang="es-MX" sz="2800" b="1" dirty="0">
                <a:latin typeface="Arial" panose="020B0604020202020204" pitchFamily="34" charset="0"/>
                <a:ea typeface="Calibri" panose="020F0502020204030204" pitchFamily="34" charset="0"/>
                <a:cs typeface="Arial" panose="020B0604020202020204" pitchFamily="34" charset="0"/>
              </a:rPr>
              <a:t>Autores: </a:t>
            </a:r>
            <a:r>
              <a:rPr lang="es-ES_tradnl" sz="2800" dirty="0">
                <a:latin typeface="Arial" panose="020B0604020202020204" pitchFamily="34" charset="0"/>
                <a:cs typeface="Arial" panose="020B0604020202020204" pitchFamily="34" charset="0"/>
              </a:rPr>
              <a:t>Dr. C Arturo Puga García *</a:t>
            </a:r>
            <a:r>
              <a:rPr lang="es-ES" sz="2800" dirty="0">
                <a:latin typeface="Arial" panose="020B0604020202020204" pitchFamily="34" charset="0"/>
                <a:cs typeface="Arial" panose="020B0604020202020204" pitchFamily="34" charset="0"/>
              </a:rPr>
              <a:t>, M. Sc. Rosa María Ramos Palmero, Dr. C. Vicente Fárdales Macías, M. Sc. Mayra Madiedo </a:t>
            </a:r>
            <a:r>
              <a:rPr lang="es-ES" sz="2800" dirty="0" err="1">
                <a:latin typeface="Arial" panose="020B0604020202020204" pitchFamily="34" charset="0"/>
                <a:cs typeface="Arial" panose="020B0604020202020204" pitchFamily="34" charset="0"/>
              </a:rPr>
              <a:t>Albolatrah</a:t>
            </a:r>
            <a:r>
              <a:rPr lang="es-ES" sz="2800" dirty="0">
                <a:latin typeface="Arial" panose="020B0604020202020204" pitchFamily="34" charset="0"/>
                <a:cs typeface="Arial" panose="020B0604020202020204" pitchFamily="34" charset="0"/>
              </a:rPr>
              <a:t>, Dra. Gloria María Puga Madiedo </a:t>
            </a:r>
            <a:r>
              <a:rPr lang="es-ES" sz="2800" dirty="0" smtClean="0">
                <a:latin typeface="Arial" panose="020B0604020202020204" pitchFamily="34" charset="0"/>
                <a:cs typeface="Arial" panose="020B0604020202020204" pitchFamily="34" charset="0"/>
              </a:rPr>
              <a:t>. Dr. C. Eduardo Veloso Pérez</a:t>
            </a:r>
            <a:endParaRPr lang="es-ES_tradnl" sz="2800" dirty="0">
              <a:latin typeface="Arial" panose="020B0604020202020204" pitchFamily="34" charset="0"/>
              <a:cs typeface="Arial" panose="020B0604020202020204" pitchFamily="34" charset="0"/>
            </a:endParaRPr>
          </a:p>
          <a:p>
            <a:pPr algn="just">
              <a:lnSpc>
                <a:spcPct val="130000"/>
              </a:lnSpc>
            </a:pPr>
            <a:r>
              <a:rPr lang="es-MX" sz="1721" dirty="0">
                <a:latin typeface="Arial" panose="020B0604020202020204" pitchFamily="34" charset="0"/>
                <a:ea typeface="Calibri" panose="020F0502020204030204" pitchFamily="34" charset="0"/>
                <a:cs typeface="Arial" panose="020B0604020202020204" pitchFamily="34" charset="0"/>
              </a:rPr>
              <a:t> * </a:t>
            </a:r>
            <a:r>
              <a:rPr lang="es-MX" sz="1800" dirty="0">
                <a:latin typeface="Arial" panose="020B0604020202020204" pitchFamily="34" charset="0"/>
                <a:ea typeface="Calibri" panose="020F0502020204030204" pitchFamily="34" charset="0"/>
                <a:cs typeface="Arial" panose="020B0604020202020204" pitchFamily="34" charset="0"/>
              </a:rPr>
              <a:t>Correo electrónico: </a:t>
            </a:r>
            <a:r>
              <a:rPr lang="es-MX" sz="1800" dirty="0">
                <a:latin typeface="Arial" panose="020B0604020202020204" pitchFamily="34" charset="0"/>
                <a:ea typeface="Calibri" panose="020F0502020204030204" pitchFamily="34" charset="0"/>
                <a:cs typeface="Arial" panose="020B0604020202020204" pitchFamily="34" charset="0"/>
                <a:hlinkClick r:id="rId3"/>
              </a:rPr>
              <a:t>arturo.ssp@infomed.sld.cu</a:t>
            </a:r>
            <a:r>
              <a:rPr lang="es-MX" sz="1800" dirty="0">
                <a:latin typeface="Arial" panose="020B0604020202020204" pitchFamily="34" charset="0"/>
                <a:ea typeface="Calibri" panose="020F0502020204030204" pitchFamily="34" charset="0"/>
                <a:cs typeface="Arial" panose="020B0604020202020204" pitchFamily="34" charset="0"/>
              </a:rPr>
              <a:t> </a:t>
            </a:r>
          </a:p>
          <a:p>
            <a:pPr algn="just">
              <a:lnSpc>
                <a:spcPct val="130000"/>
              </a:lnSpc>
            </a:pPr>
            <a:r>
              <a:rPr lang="es-MX" sz="1721" dirty="0">
                <a:latin typeface="Arial" panose="020B0604020202020204" pitchFamily="34" charset="0"/>
                <a:ea typeface="Calibri" panose="020F0502020204030204" pitchFamily="34" charset="0"/>
                <a:cs typeface="Arial" panose="020B0604020202020204" pitchFamily="34" charset="0"/>
              </a:rPr>
              <a:t>                  </a:t>
            </a:r>
            <a:r>
              <a:rPr lang="es-MX" sz="2800" b="1" dirty="0">
                <a:latin typeface="Arial" panose="020B0604020202020204" pitchFamily="34" charset="0"/>
                <a:ea typeface="Calibri" panose="020F0502020204030204" pitchFamily="34" charset="0"/>
                <a:cs typeface="Arial" panose="020B0604020202020204" pitchFamily="34" charset="0"/>
              </a:rPr>
              <a:t>Institución: Universidad de Ciencias Médicas de Sancti Spíritus</a:t>
            </a:r>
            <a:endParaRPr lang="es-ES" sz="2800" dirty="0">
              <a:latin typeface="Arial" panose="020B0604020202020204" pitchFamily="34" charset="0"/>
              <a:ea typeface="Calibri" panose="020F0502020204030204" pitchFamily="34" charset="0"/>
              <a:cs typeface="Arial" panose="020B0604020202020204" pitchFamily="34" charset="0"/>
            </a:endParaRPr>
          </a:p>
        </p:txBody>
      </p:sp>
      <p:sp>
        <p:nvSpPr>
          <p:cNvPr id="1048585" name="CuadroTexto 4"/>
          <p:cNvSpPr txBox="1"/>
          <p:nvPr/>
        </p:nvSpPr>
        <p:spPr>
          <a:xfrm>
            <a:off x="7874982" y="13971720"/>
            <a:ext cx="22517100" cy="7312258"/>
          </a:xfrm>
          <a:prstGeom prst="rect">
            <a:avLst/>
          </a:prstGeom>
          <a:noFill/>
        </p:spPr>
        <p:txBody>
          <a:bodyPr wrap="square" rtlCol="0">
            <a:spAutoFit/>
          </a:bodyPr>
          <a:lstStyle/>
          <a:p>
            <a:pPr algn="just">
              <a:lnSpc>
                <a:spcPct val="115000"/>
              </a:lnSpc>
              <a:spcAft>
                <a:spcPts val="1100"/>
              </a:spcAft>
            </a:pPr>
            <a:r>
              <a:rPr lang="es-ES_tradnl" sz="3600" b="1" dirty="0">
                <a:latin typeface="Arial" panose="020B0604020202020204" pitchFamily="34" charset="0"/>
                <a:ea typeface="Calibri" panose="020F0502020204030204" pitchFamily="34" charset="0"/>
                <a:cs typeface="Arial" panose="020B0604020202020204" pitchFamily="34" charset="0"/>
              </a:rPr>
              <a:t>Materiales y métodos:</a:t>
            </a:r>
            <a:r>
              <a:rPr lang="es-MX" sz="2800" dirty="0">
                <a:solidFill>
                  <a:srgbClr val="000000"/>
                </a:solidFill>
                <a:latin typeface="Arial" panose="020B0604020202020204" pitchFamily="34" charset="0"/>
                <a:ea typeface="Calibri" panose="020F0502020204030204" pitchFamily="34" charset="0"/>
                <a:cs typeface="Arial" panose="020B0604020202020204" pitchFamily="34" charset="0"/>
              </a:rPr>
              <a:t>Estudio cuantitativo, de alcance exploratorio, descriptivo y transver­sal. Se utilizó la escala MEM 12 para medir motivaciones de </a:t>
            </a:r>
            <a:r>
              <a:rPr lang="es-MX" sz="2800" dirty="0" err="1">
                <a:solidFill>
                  <a:srgbClr val="000000"/>
                </a:solidFill>
                <a:latin typeface="Arial" panose="020B0604020202020204" pitchFamily="34" charset="0"/>
                <a:ea typeface="Calibri" panose="020F0502020204030204" pitchFamily="34" charset="0"/>
                <a:cs typeface="Arial" panose="020B0604020202020204" pitchFamily="34" charset="0"/>
              </a:rPr>
              <a:t>Mayta</a:t>
            </a:r>
            <a:r>
              <a:rPr lang="es-MX" sz="2800" dirty="0">
                <a:solidFill>
                  <a:srgbClr val="000000"/>
                </a:solidFill>
                <a:latin typeface="Arial" panose="020B0604020202020204" pitchFamily="34" charset="0"/>
                <a:ea typeface="Calibri" panose="020F0502020204030204" pitchFamily="34" charset="0"/>
                <a:cs typeface="Arial" panose="020B0604020202020204" pitchFamily="34" charset="0"/>
              </a:rPr>
              <a:t>-Tristán et al.,  conformada por 21 ítems con 5 opciones de respuesta que van desde totalmente en desacuerdo, en desacuerdo, indiferente, de acuerdo y muy de acuerdo. La escala contempla tres dimensiones: Motivaciones condicionadas por el exterior, Motivaciones de tipo altruista y humanismo y Motivaciones internas. Mediante la Prueba de </a:t>
            </a:r>
            <a:r>
              <a:rPr lang="es-MX" sz="2800" dirty="0" err="1">
                <a:solidFill>
                  <a:srgbClr val="000000"/>
                </a:solidFill>
                <a:latin typeface="Arial" panose="020B0604020202020204" pitchFamily="34" charset="0"/>
                <a:ea typeface="Calibri" panose="020F0502020204030204" pitchFamily="34" charset="0"/>
                <a:cs typeface="Arial" panose="020B0604020202020204" pitchFamily="34" charset="0"/>
              </a:rPr>
              <a:t>Kruskal</a:t>
            </a:r>
            <a:r>
              <a:rPr lang="es-MX" sz="2800" dirty="0">
                <a:solidFill>
                  <a:srgbClr val="000000"/>
                </a:solidFill>
                <a:latin typeface="Arial" panose="020B0604020202020204" pitchFamily="34" charset="0"/>
                <a:ea typeface="Calibri" panose="020F0502020204030204" pitchFamily="34" charset="0"/>
                <a:cs typeface="Arial" panose="020B0604020202020204" pitchFamily="34" charset="0"/>
              </a:rPr>
              <a:t>-Wallis se determinó el nivel de motivación por grupos de estudio. Los ítems que integran cada dimensión son los siguientes: </a:t>
            </a:r>
            <a:endParaRPr lang="es-MX" sz="2800" dirty="0">
              <a:latin typeface="Arial" panose="020B0604020202020204" pitchFamily="34" charset="0"/>
              <a:ea typeface="Calibri" panose="020F0502020204030204" pitchFamily="34" charset="0"/>
              <a:cs typeface="Arial" panose="020B0604020202020204" pitchFamily="34" charset="0"/>
            </a:endParaRPr>
          </a:p>
          <a:p>
            <a:pPr>
              <a:lnSpc>
                <a:spcPct val="115000"/>
              </a:lnSpc>
            </a:pPr>
            <a:r>
              <a:rPr lang="es-MX" sz="2800" dirty="0">
                <a:solidFill>
                  <a:srgbClr val="000000"/>
                </a:solidFill>
                <a:latin typeface="Arial" panose="020B0604020202020204" pitchFamily="34" charset="0"/>
                <a:ea typeface="Calibri" panose="020F0502020204030204" pitchFamily="34" charset="0"/>
                <a:cs typeface="Arial" panose="020B0604020202020204" pitchFamily="34" charset="0"/>
              </a:rPr>
              <a:t>Motivaciones condicionadas por el exterior: 4, 5, 6, 7, 9, 11, 12, 13, 14, 16, 19, 20. </a:t>
            </a:r>
            <a:endParaRPr lang="es-MX" sz="2800" dirty="0">
              <a:latin typeface="Arial" panose="020B0604020202020204" pitchFamily="34" charset="0"/>
              <a:ea typeface="Calibri" panose="020F0502020204030204" pitchFamily="34" charset="0"/>
              <a:cs typeface="Arial" panose="020B0604020202020204" pitchFamily="34" charset="0"/>
            </a:endParaRPr>
          </a:p>
          <a:p>
            <a:pPr>
              <a:lnSpc>
                <a:spcPct val="115000"/>
              </a:lnSpc>
            </a:pPr>
            <a:r>
              <a:rPr lang="es-MX" sz="2800" dirty="0">
                <a:solidFill>
                  <a:srgbClr val="000000"/>
                </a:solidFill>
                <a:latin typeface="Arial" panose="020B0604020202020204" pitchFamily="34" charset="0"/>
                <a:ea typeface="Calibri" panose="020F0502020204030204" pitchFamily="34" charset="0"/>
                <a:cs typeface="Arial" panose="020B0604020202020204" pitchFamily="34" charset="0"/>
              </a:rPr>
              <a:t>Motivaciones de tipo altruista y humanismo: 1,2, 8, 21. </a:t>
            </a:r>
            <a:endParaRPr lang="es-MX" sz="2800" dirty="0">
              <a:latin typeface="Arial" panose="020B0604020202020204" pitchFamily="34" charset="0"/>
              <a:ea typeface="Calibri" panose="020F0502020204030204" pitchFamily="34" charset="0"/>
              <a:cs typeface="Arial" panose="020B0604020202020204" pitchFamily="34" charset="0"/>
            </a:endParaRPr>
          </a:p>
          <a:p>
            <a:pPr>
              <a:lnSpc>
                <a:spcPct val="115000"/>
              </a:lnSpc>
            </a:pPr>
            <a:r>
              <a:rPr lang="es-MX" sz="2800" dirty="0">
                <a:solidFill>
                  <a:srgbClr val="000000"/>
                </a:solidFill>
                <a:latin typeface="Arial" panose="020B0604020202020204" pitchFamily="34" charset="0"/>
                <a:ea typeface="Calibri" panose="020F0502020204030204" pitchFamily="34" charset="0"/>
                <a:cs typeface="Arial" panose="020B0604020202020204" pitchFamily="34" charset="0"/>
              </a:rPr>
              <a:t>Motivaciones internas: 3, 10, 15, 17, 18.</a:t>
            </a:r>
            <a:endParaRPr lang="es-MX" sz="2800" dirty="0">
              <a:latin typeface="Arial" panose="020B0604020202020204" pitchFamily="34" charset="0"/>
              <a:ea typeface="Calibri" panose="020F0502020204030204" pitchFamily="34" charset="0"/>
              <a:cs typeface="Arial" panose="020B0604020202020204" pitchFamily="34" charset="0"/>
            </a:endParaRPr>
          </a:p>
          <a:p>
            <a:pPr algn="just">
              <a:lnSpc>
                <a:spcPct val="115000"/>
              </a:lnSpc>
            </a:pPr>
            <a:r>
              <a:rPr lang="es-MX" sz="2800" dirty="0">
                <a:solidFill>
                  <a:srgbClr val="000000"/>
                </a:solidFill>
                <a:latin typeface="Arial" panose="020B0604020202020204" pitchFamily="34" charset="0"/>
                <a:ea typeface="Calibri" panose="020F0502020204030204" pitchFamily="34" charset="0"/>
                <a:cs typeface="Arial" panose="020B0604020202020204" pitchFamily="34" charset="0"/>
              </a:rPr>
              <a:t>La muestra formada por conglomerados estuvo constituida por 106 estudiantes, que iniciaron la carrera de medicina en el curso 2023. Se realizó una asociación entre las calificaciones obtenidas en los exámenes parciales y finales, rendimiento académico (RA), con la motivación </a:t>
            </a:r>
            <a:r>
              <a:rPr lang="es-MX" sz="2800" dirty="0">
                <a:solidFill>
                  <a:srgbClr val="000000"/>
                </a:solidFill>
                <a:latin typeface="Arial" panose="020B0604020202020204" pitchFamily="34" charset="0"/>
                <a:ea typeface="Calibri" panose="020F0502020204030204" pitchFamily="34" charset="0"/>
                <a:cs typeface="Times New Roman" panose="02020603050405020304" pitchFamily="18" charset="0"/>
              </a:rPr>
              <a:t>académica (MA), al inicio, mediado y final de curso, hallada mediante la escala de Likert. RA: evaluaciones de 2 y MA: (1,2,3,4). RA: evaluaciones de 3 y MA: (5,6). RA: evaluaciones de 4 y MA: (7,8). RA: evaluaciones de 5 MA: (9,10). Se solicitó el consentimiento informado de los participantes. Se realizó análisis descriptivo de los datos</a:t>
            </a:r>
            <a:r>
              <a:rPr lang="es-MX" sz="3600" dirty="0">
                <a:solidFill>
                  <a:srgbClr val="000000"/>
                </a:solidFill>
                <a:latin typeface="Arial" panose="020B0604020202020204" pitchFamily="34" charset="0"/>
                <a:ea typeface="Calibri" panose="020F0502020204030204" pitchFamily="34" charset="0"/>
                <a:cs typeface="Times New Roman" panose="02020603050405020304" pitchFamily="18" charset="0"/>
              </a:rPr>
              <a:t>.</a:t>
            </a:r>
            <a:endParaRPr lang="es-MX" sz="32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pPr>
            <a:r>
              <a:rPr lang="es-MX" sz="2000" b="1" dirty="0">
                <a:solidFill>
                  <a:srgbClr val="000000"/>
                </a:solidFill>
                <a:latin typeface="Myriad Pro"/>
                <a:ea typeface="Calibri" panose="020F0502020204030204" pitchFamily="34" charset="0"/>
                <a:cs typeface="Myriad Pro"/>
              </a:rPr>
              <a:t> </a:t>
            </a:r>
            <a:endParaRPr lang="es-MX" sz="3200" dirty="0">
              <a:latin typeface="Calibri" panose="020F0502020204030204" pitchFamily="34" charset="0"/>
              <a:ea typeface="Calibri" panose="020F0502020204030204" pitchFamily="34" charset="0"/>
              <a:cs typeface="Times New Roman" panose="02020603050405020304" pitchFamily="18" charset="0"/>
            </a:endParaRPr>
          </a:p>
        </p:txBody>
      </p:sp>
      <p:sp>
        <p:nvSpPr>
          <p:cNvPr id="1048587" name="Rectángulo 6"/>
          <p:cNvSpPr/>
          <p:nvPr/>
        </p:nvSpPr>
        <p:spPr>
          <a:xfrm>
            <a:off x="7936778" y="21283978"/>
            <a:ext cx="22455304" cy="5308120"/>
          </a:xfrm>
          <a:prstGeom prst="rect">
            <a:avLst/>
          </a:prstGeom>
        </p:spPr>
        <p:txBody>
          <a:bodyPr wrap="square">
            <a:spAutoFit/>
          </a:bodyPr>
          <a:lstStyle/>
          <a:p>
            <a:pPr algn="just">
              <a:spcAft>
                <a:spcPts val="800"/>
              </a:spcAft>
            </a:pPr>
            <a:r>
              <a:rPr lang="es-ES_tradnl" sz="3600" b="1" dirty="0">
                <a:latin typeface="Arial" panose="020B0604020202020204" pitchFamily="34" charset="0"/>
                <a:ea typeface="Calibri" panose="020F0502020204030204" pitchFamily="34" charset="0"/>
                <a:cs typeface="Arial" panose="020B0604020202020204" pitchFamily="34" charset="0"/>
              </a:rPr>
              <a:t>Resultados: </a:t>
            </a:r>
            <a:r>
              <a:rPr lang="es-MX" sz="2800" dirty="0">
                <a:solidFill>
                  <a:srgbClr val="000000"/>
                </a:solidFill>
                <a:latin typeface="Arial" panose="020B0604020202020204" pitchFamily="34" charset="0"/>
                <a:ea typeface="Calibri" panose="020F0502020204030204" pitchFamily="34" charset="0"/>
                <a:cs typeface="Arial" panose="020B0604020202020204" pitchFamily="34" charset="0"/>
              </a:rPr>
              <a:t>Contribuir a mejorar la sociedad y el deseo de progresar constantemente, fueron las motivaciones altruistas más señalados por los estudiantes. Trabajar con personas fue entre las motivaciones internas, la más destacada. Tabla 1 </a:t>
            </a:r>
            <a:endParaRPr lang="es-MX" sz="2800" dirty="0">
              <a:latin typeface="Arial" panose="020B0604020202020204" pitchFamily="34" charset="0"/>
              <a:ea typeface="Calibri" panose="020F0502020204030204" pitchFamily="34" charset="0"/>
              <a:cs typeface="Arial" panose="020B0604020202020204" pitchFamily="34" charset="0"/>
            </a:endParaRPr>
          </a:p>
          <a:p>
            <a:pPr algn="just">
              <a:spcAft>
                <a:spcPts val="800"/>
              </a:spcAft>
            </a:pPr>
            <a:r>
              <a:rPr lang="es-MX" sz="2800" dirty="0">
                <a:solidFill>
                  <a:srgbClr val="000000"/>
                </a:solidFill>
                <a:latin typeface="Arial" panose="020B0604020202020204" pitchFamily="34" charset="0"/>
                <a:ea typeface="Calibri" panose="020F0502020204030204" pitchFamily="34" charset="0"/>
                <a:cs typeface="Arial" panose="020B0604020202020204" pitchFamily="34" charset="0"/>
              </a:rPr>
              <a:t>Cumplir con sus sueños, poder ayudar y ganar el respeto de los demás, ser una profesión de desafíos y retos, así como descubrir e investigar cosas, fueron motivaciones externas identificadas por los estudiantes. Tabla 2 </a:t>
            </a:r>
            <a:endParaRPr lang="es-MX" sz="2800" dirty="0">
              <a:latin typeface="Arial" panose="020B0604020202020204" pitchFamily="34" charset="0"/>
              <a:ea typeface="Calibri" panose="020F0502020204030204" pitchFamily="34" charset="0"/>
              <a:cs typeface="Arial" panose="020B0604020202020204" pitchFamily="34" charset="0"/>
            </a:endParaRPr>
          </a:p>
          <a:p>
            <a:pPr algn="just">
              <a:spcAft>
                <a:spcPts val="800"/>
              </a:spcAft>
            </a:pPr>
            <a:r>
              <a:rPr lang="es-MX" sz="2800" dirty="0">
                <a:solidFill>
                  <a:srgbClr val="000000"/>
                </a:solidFill>
                <a:latin typeface="Arial" panose="020B0604020202020204" pitchFamily="34" charset="0"/>
                <a:ea typeface="Calibri" panose="020F0502020204030204" pitchFamily="34" charset="0"/>
                <a:cs typeface="Arial" panose="020B0604020202020204" pitchFamily="34" charset="0"/>
              </a:rPr>
              <a:t>Las dimensiones motivacionales condicionadas por el altruismo, motivaciones externas e internas, estuvieron presente en los estudiantes que decidieron estudiar medicina, los cuales muestran una motivación entre media (n: 51, 48%) y alta (n: 47, 44%) Tabla 3</a:t>
            </a:r>
            <a:endParaRPr lang="es-MX" sz="2800" dirty="0">
              <a:latin typeface="Arial" panose="020B0604020202020204" pitchFamily="34" charset="0"/>
              <a:ea typeface="Calibri" panose="020F0502020204030204" pitchFamily="34" charset="0"/>
              <a:cs typeface="Arial" panose="020B0604020202020204" pitchFamily="34" charset="0"/>
            </a:endParaRPr>
          </a:p>
          <a:p>
            <a:pPr algn="just">
              <a:lnSpc>
                <a:spcPct val="120000"/>
              </a:lnSpc>
              <a:spcAft>
                <a:spcPts val="754"/>
              </a:spcAft>
            </a:pPr>
            <a:endParaRPr lang="es-MX" sz="3600" b="1" dirty="0">
              <a:latin typeface="Arial" panose="020B0604020202020204" pitchFamily="34" charset="0"/>
              <a:ea typeface="Calibri" panose="020F0502020204030204" pitchFamily="34" charset="0"/>
              <a:cs typeface="Arial" panose="020B0604020202020204" pitchFamily="34" charset="0"/>
            </a:endParaRPr>
          </a:p>
          <a:p>
            <a:pPr algn="just">
              <a:lnSpc>
                <a:spcPct val="120000"/>
              </a:lnSpc>
              <a:spcAft>
                <a:spcPts val="754"/>
              </a:spcAft>
            </a:pPr>
            <a:endParaRPr lang="es-MX" sz="3600" b="1" dirty="0">
              <a:latin typeface="Arial" panose="020B0604020202020204" pitchFamily="34" charset="0"/>
              <a:ea typeface="Calibri" panose="020F0502020204030204" pitchFamily="34" charset="0"/>
              <a:cs typeface="Arial" panose="020B0604020202020204" pitchFamily="34" charset="0"/>
            </a:endParaRPr>
          </a:p>
          <a:p>
            <a:pPr algn="just">
              <a:lnSpc>
                <a:spcPct val="120000"/>
              </a:lnSpc>
              <a:spcAft>
                <a:spcPts val="754"/>
              </a:spcAft>
            </a:pPr>
            <a:endParaRPr lang="es-MX" sz="3600" b="1" dirty="0">
              <a:latin typeface="Arial" panose="020B0604020202020204" pitchFamily="34" charset="0"/>
              <a:ea typeface="Calibri" panose="020F0502020204030204" pitchFamily="34" charset="0"/>
              <a:cs typeface="Arial" panose="020B0604020202020204" pitchFamily="34" charset="0"/>
            </a:endParaRPr>
          </a:p>
        </p:txBody>
      </p:sp>
      <p:sp>
        <p:nvSpPr>
          <p:cNvPr id="1048590" name="Rectángulo 5"/>
          <p:cNvSpPr/>
          <p:nvPr/>
        </p:nvSpPr>
        <p:spPr>
          <a:xfrm>
            <a:off x="9177569" y="2001768"/>
            <a:ext cx="20059635" cy="812530"/>
          </a:xfrm>
          <a:prstGeom prst="rect">
            <a:avLst/>
          </a:prstGeom>
        </p:spPr>
        <p:txBody>
          <a:bodyPr wrap="square">
            <a:spAutoFit/>
          </a:bodyPr>
          <a:lstStyle/>
          <a:p>
            <a:pPr algn="ctr">
              <a:lnSpc>
                <a:spcPct val="130000"/>
              </a:lnSpc>
            </a:pPr>
            <a:r>
              <a:rPr lang="es-ES" sz="3600" b="1" dirty="0">
                <a:latin typeface="Arial" panose="020B0604020202020204" pitchFamily="34" charset="0"/>
                <a:ea typeface="Calibri" panose="020F0502020204030204" pitchFamily="34" charset="0"/>
                <a:cs typeface="Arial" panose="020B0604020202020204" pitchFamily="34" charset="0"/>
              </a:rPr>
              <a:t>Título: Motivación para estudiar la carrera de medicina en estudiantes de primer año</a:t>
            </a:r>
            <a:endParaRPr lang="es-MX" sz="3600" b="1" dirty="0">
              <a:latin typeface="Arial" panose="020B0604020202020204" pitchFamily="34" charset="0"/>
              <a:ea typeface="Calibri" panose="020F0502020204030204" pitchFamily="34" charset="0"/>
              <a:cs typeface="Arial" panose="020B0604020202020204" pitchFamily="34" charset="0"/>
            </a:endParaRPr>
          </a:p>
        </p:txBody>
      </p:sp>
      <p:pic>
        <p:nvPicPr>
          <p:cNvPr id="2097152" name="Imagen 2"/>
          <p:cNvPicPr>
            <a:picLocks noChangeAspect="1"/>
          </p:cNvPicPr>
          <p:nvPr/>
        </p:nvPicPr>
        <p:blipFill>
          <a:blip r:embed="rId4"/>
          <a:stretch>
            <a:fillRect/>
          </a:stretch>
        </p:blipFill>
        <p:spPr>
          <a:xfrm>
            <a:off x="8407214" y="127812"/>
            <a:ext cx="20786413" cy="1531405"/>
          </a:xfrm>
          <a:prstGeom prst="rect">
            <a:avLst/>
          </a:prstGeom>
        </p:spPr>
      </p:pic>
      <p:sp>
        <p:nvSpPr>
          <p:cNvPr id="1048591" name="Rectángulo 7"/>
          <p:cNvSpPr/>
          <p:nvPr/>
        </p:nvSpPr>
        <p:spPr>
          <a:xfrm>
            <a:off x="7995444" y="5702860"/>
            <a:ext cx="22517100" cy="7602081"/>
          </a:xfrm>
          <a:prstGeom prst="rect">
            <a:avLst/>
          </a:prstGeom>
        </p:spPr>
        <p:txBody>
          <a:bodyPr wrap="square">
            <a:spAutoFit/>
          </a:bodyPr>
          <a:lstStyle/>
          <a:p>
            <a:pPr algn="just"/>
            <a:r>
              <a:rPr lang="es-MX" sz="3600" b="1" dirty="0">
                <a:latin typeface="Arial" panose="020B0604020202020204" pitchFamily="34" charset="0"/>
                <a:ea typeface="Calibri" panose="020F0502020204030204" pitchFamily="34" charset="0"/>
                <a:cs typeface="Arial" panose="020B0604020202020204" pitchFamily="34" charset="0"/>
              </a:rPr>
              <a:t>Introducción: </a:t>
            </a:r>
            <a:r>
              <a:rPr lang="es-MX" sz="2800" dirty="0">
                <a:solidFill>
                  <a:srgbClr val="000000"/>
                </a:solidFill>
                <a:latin typeface="Arial" panose="020B0604020202020204" pitchFamily="34" charset="0"/>
                <a:ea typeface="Calibri" panose="020F0502020204030204" pitchFamily="34" charset="0"/>
              </a:rPr>
              <a:t>La demanda para ingresar a la carrera de Medicina, en Cuba y muchos países del mundo, ha ido en aumento en comparación con otras carreras universitarias. En nuestro país aunque las matriculas siguen siendo altas, no se cubren las plazas previstas. La desmotivación, las deserciones en los primeros años y la disminución de exigencias establecidas en décadas anteriores, para ingresar a la carrera, influyen en que los resultados académicos y la motivación por estudiar medicina, sea una preocupación en el contexto universitario de las universidades médicas</a:t>
            </a:r>
            <a:r>
              <a:rPr lang="es-MX" sz="3600" dirty="0">
                <a:solidFill>
                  <a:srgbClr val="000000"/>
                </a:solidFill>
                <a:latin typeface="Arial" panose="020B0604020202020204" pitchFamily="34" charset="0"/>
                <a:ea typeface="Calibri" panose="020F0502020204030204" pitchFamily="34" charset="0"/>
              </a:rPr>
              <a:t>.</a:t>
            </a:r>
            <a:r>
              <a:rPr lang="es-MX" sz="3600" b="1" dirty="0">
                <a:latin typeface="Arial" panose="020B0604020202020204" pitchFamily="34" charset="0"/>
                <a:ea typeface="Calibri" panose="020F0502020204030204" pitchFamily="34" charset="0"/>
                <a:cs typeface="Arial" panose="020B0604020202020204" pitchFamily="34" charset="0"/>
              </a:rPr>
              <a:t>  </a:t>
            </a:r>
          </a:p>
          <a:p>
            <a:pPr algn="just"/>
            <a:r>
              <a:rPr lang="es-MX" sz="2800" dirty="0">
                <a:latin typeface="Arial" panose="020B0604020202020204" pitchFamily="34" charset="0"/>
                <a:cs typeface="Arial" panose="020B0604020202020204" pitchFamily="34" charset="0"/>
              </a:rPr>
              <a:t>Durante muchos años la motivación de los alumnos hacia el aprendizaje se ha convertido en un tema de elevada importancia en la educación, no sólo por su estrecha relación con el aprendizaje y con el rendimiento académico, sino también por su influencia en el fracaso escolar y el desempeño profesional.</a:t>
            </a:r>
          </a:p>
          <a:p>
            <a:pPr algn="just"/>
            <a:r>
              <a:rPr lang="es-MX" sz="2800" dirty="0">
                <a:latin typeface="Arial" panose="020B0604020202020204" pitchFamily="34" charset="0"/>
                <a:ea typeface="MinionPro-Regular"/>
              </a:rPr>
              <a:t>Varios estudios en educación general han encontrado que la motivación tiene efectos sobre el rendimiento académico, el aprendizaje, los hábitos de estudios y la deserción estudiantil. Aunque artículos revisados muestran estudios referidos a factores asociados al rendimiento académico en estudiantes de  medicina y  las características del ingreso y resultado académico en estudiantes de primer año de medicina. En el contexto de la educación médica son escasos los trabajos que examinen la asociación entre motivación y el rendimiento académico</a:t>
            </a:r>
            <a:endParaRPr lang="es-ES_tradnl" sz="2800" b="1" dirty="0">
              <a:latin typeface="Arial" panose="020B0604020202020204" pitchFamily="34" charset="0"/>
              <a:ea typeface="Calibri" panose="020F0502020204030204" pitchFamily="34" charset="0"/>
              <a:cs typeface="Arial" panose="020B0604020202020204" pitchFamily="34" charset="0"/>
            </a:endParaRPr>
          </a:p>
          <a:p>
            <a:pPr algn="just"/>
            <a:endParaRPr lang="es-ES_tradnl" sz="3600" b="1" dirty="0">
              <a:latin typeface="Arial" panose="020B0604020202020204" pitchFamily="34" charset="0"/>
              <a:ea typeface="Calibri" panose="020F0502020204030204" pitchFamily="34" charset="0"/>
              <a:cs typeface="Arial" panose="020B0604020202020204" pitchFamily="34" charset="0"/>
            </a:endParaRPr>
          </a:p>
          <a:p>
            <a:pPr algn="just"/>
            <a:r>
              <a:rPr lang="es-ES_tradnl" sz="3600" b="1" dirty="0">
                <a:latin typeface="Arial" panose="020B0604020202020204" pitchFamily="34" charset="0"/>
                <a:ea typeface="Calibri" panose="020F0502020204030204" pitchFamily="34" charset="0"/>
                <a:cs typeface="Arial" panose="020B0604020202020204" pitchFamily="34" charset="0"/>
              </a:rPr>
              <a:t>Objetivo:</a:t>
            </a:r>
            <a:r>
              <a:rPr lang="es-MX" sz="2800" dirty="0">
                <a:latin typeface="Arial" panose="020B0604020202020204" pitchFamily="34" charset="0"/>
                <a:ea typeface="MinionPro-Regular"/>
              </a:rPr>
              <a:t>Identificar las motivaciones que influyen en los estudiantes de primer año, para decidir estudiar la carrera de medicina, en la Universidad de Ciencias Médicas de Sancti  Spíritus</a:t>
            </a:r>
            <a:r>
              <a:rPr lang="es-MX" sz="3600" dirty="0">
                <a:latin typeface="Arial" panose="020B0604020202020204" pitchFamily="34" charset="0"/>
                <a:ea typeface="MinionPro-Regular"/>
              </a:rPr>
              <a:t>. </a:t>
            </a:r>
          </a:p>
          <a:p>
            <a:pPr algn="just"/>
            <a:r>
              <a:rPr lang="es-MX" sz="2800" dirty="0">
                <a:latin typeface="Arial" panose="020B0604020202020204" pitchFamily="34" charset="0"/>
                <a:ea typeface="MinionPro-Regular"/>
              </a:rPr>
              <a:t>Describir la motivación académica y su relación con el rendimiento académico en los estudiantes de primer año de medicina</a:t>
            </a:r>
            <a:endParaRPr lang="es-MX" sz="2800" b="1" dirty="0">
              <a:latin typeface="Arial" panose="020B0604020202020204" pitchFamily="34" charset="0"/>
              <a:ea typeface="Calibri" panose="020F050202020403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8179444" y="646164"/>
            <a:ext cx="18162152" cy="13740172"/>
          </a:xfrm>
          <a:prstGeom prst="rect">
            <a:avLst/>
          </a:prstGeom>
          <a:ln>
            <a:noFill/>
          </a:ln>
        </p:spPr>
        <p:txBody>
          <a:bodyPr wrap="square">
            <a:spAutoFit/>
          </a:bodyPr>
          <a:lstStyle/>
          <a:p>
            <a:pPr algn="just">
              <a:lnSpc>
                <a:spcPct val="115000"/>
              </a:lnSpc>
              <a:spcBef>
                <a:spcPts val="1000"/>
              </a:spcBef>
            </a:pPr>
            <a:r>
              <a:rPr lang="es-MX" sz="3600" dirty="0">
                <a:solidFill>
                  <a:srgbClr val="000000"/>
                </a:solidFill>
                <a:latin typeface="Arial" panose="020B0604020202020204" pitchFamily="34" charset="0"/>
                <a:ea typeface="Times New Roman" panose="02020603050405020304" pitchFamily="18" charset="0"/>
              </a:rPr>
              <a:t>Tabla 1. Motivaciones altruistas e internas estudiantes 1er año medicina. Curso 2023</a:t>
            </a:r>
          </a:p>
          <a:p>
            <a:pPr algn="just">
              <a:lnSpc>
                <a:spcPct val="115000"/>
              </a:lnSpc>
              <a:spcBef>
                <a:spcPts val="1000"/>
              </a:spcBef>
            </a:pPr>
            <a:endParaRPr lang="es-MX" sz="3600" dirty="0">
              <a:solidFill>
                <a:srgbClr val="000000"/>
              </a:solidFill>
              <a:latin typeface="Arial" panose="020B0604020202020204" pitchFamily="34" charset="0"/>
              <a:ea typeface="Times New Roman" panose="02020603050405020304" pitchFamily="18" charset="0"/>
            </a:endParaRPr>
          </a:p>
          <a:p>
            <a:pPr algn="just">
              <a:lnSpc>
                <a:spcPct val="115000"/>
              </a:lnSpc>
              <a:spcBef>
                <a:spcPts val="1000"/>
              </a:spcBef>
            </a:pPr>
            <a:endParaRPr lang="es-MX" sz="3600" dirty="0">
              <a:solidFill>
                <a:srgbClr val="000000"/>
              </a:solidFill>
              <a:latin typeface="Arial" panose="020B0604020202020204" pitchFamily="34" charset="0"/>
              <a:ea typeface="Times New Roman" panose="02020603050405020304" pitchFamily="18" charset="0"/>
            </a:endParaRPr>
          </a:p>
          <a:p>
            <a:pPr algn="just">
              <a:lnSpc>
                <a:spcPct val="115000"/>
              </a:lnSpc>
              <a:spcBef>
                <a:spcPts val="1000"/>
              </a:spcBef>
            </a:pPr>
            <a:endParaRPr lang="es-MX" sz="3600" dirty="0">
              <a:solidFill>
                <a:srgbClr val="000000"/>
              </a:solidFill>
              <a:latin typeface="Arial" panose="020B0604020202020204" pitchFamily="34" charset="0"/>
              <a:ea typeface="Times New Roman" panose="02020603050405020304" pitchFamily="18" charset="0"/>
            </a:endParaRPr>
          </a:p>
          <a:p>
            <a:pPr algn="just">
              <a:lnSpc>
                <a:spcPct val="115000"/>
              </a:lnSpc>
              <a:spcBef>
                <a:spcPts val="1000"/>
              </a:spcBef>
            </a:pPr>
            <a:endParaRPr lang="es-MX" sz="3600" dirty="0">
              <a:solidFill>
                <a:srgbClr val="000000"/>
              </a:solidFill>
              <a:latin typeface="Arial" panose="020B0604020202020204" pitchFamily="34" charset="0"/>
              <a:ea typeface="Times New Roman" panose="02020603050405020304" pitchFamily="18" charset="0"/>
            </a:endParaRPr>
          </a:p>
          <a:p>
            <a:pPr algn="just">
              <a:lnSpc>
                <a:spcPct val="115000"/>
              </a:lnSpc>
              <a:spcBef>
                <a:spcPts val="1000"/>
              </a:spcBef>
            </a:pPr>
            <a:endParaRPr lang="es-MX" sz="3600" dirty="0">
              <a:solidFill>
                <a:srgbClr val="000000"/>
              </a:solidFill>
              <a:latin typeface="Arial" panose="020B0604020202020204" pitchFamily="34" charset="0"/>
              <a:ea typeface="Times New Roman" panose="02020603050405020304" pitchFamily="18" charset="0"/>
            </a:endParaRPr>
          </a:p>
          <a:p>
            <a:pPr algn="just">
              <a:lnSpc>
                <a:spcPct val="115000"/>
              </a:lnSpc>
              <a:spcBef>
                <a:spcPts val="1000"/>
              </a:spcBef>
            </a:pPr>
            <a:endParaRPr lang="es-MX" sz="3600" dirty="0">
              <a:solidFill>
                <a:srgbClr val="000000"/>
              </a:solidFill>
              <a:latin typeface="Arial" panose="020B0604020202020204" pitchFamily="34" charset="0"/>
              <a:ea typeface="Times New Roman" panose="02020603050405020304" pitchFamily="18" charset="0"/>
            </a:endParaRPr>
          </a:p>
          <a:p>
            <a:pPr algn="just">
              <a:lnSpc>
                <a:spcPct val="115000"/>
              </a:lnSpc>
              <a:spcBef>
                <a:spcPts val="1000"/>
              </a:spcBef>
            </a:pPr>
            <a:endParaRPr lang="es-MX" sz="3600" dirty="0">
              <a:solidFill>
                <a:srgbClr val="000000"/>
              </a:solidFill>
              <a:latin typeface="Arial" panose="020B0604020202020204" pitchFamily="34" charset="0"/>
              <a:ea typeface="Times New Roman" panose="02020603050405020304" pitchFamily="18" charset="0"/>
            </a:endParaRPr>
          </a:p>
          <a:p>
            <a:pPr algn="just">
              <a:lnSpc>
                <a:spcPct val="115000"/>
              </a:lnSpc>
              <a:spcBef>
                <a:spcPts val="1000"/>
              </a:spcBef>
            </a:pPr>
            <a:endParaRPr lang="es-MX" sz="3600" dirty="0">
              <a:solidFill>
                <a:srgbClr val="000000"/>
              </a:solidFill>
              <a:latin typeface="Arial" panose="020B0604020202020204" pitchFamily="34" charset="0"/>
              <a:ea typeface="Times New Roman" panose="02020603050405020304" pitchFamily="18" charset="0"/>
            </a:endParaRPr>
          </a:p>
          <a:p>
            <a:pPr algn="just">
              <a:lnSpc>
                <a:spcPct val="115000"/>
              </a:lnSpc>
              <a:spcBef>
                <a:spcPts val="1000"/>
              </a:spcBef>
            </a:pPr>
            <a:endParaRPr lang="es-MX" sz="3600" dirty="0">
              <a:solidFill>
                <a:srgbClr val="000000"/>
              </a:solidFill>
              <a:latin typeface="Arial" panose="020B0604020202020204" pitchFamily="34" charset="0"/>
              <a:ea typeface="Times New Roman" panose="02020603050405020304" pitchFamily="18" charset="0"/>
            </a:endParaRPr>
          </a:p>
          <a:p>
            <a:pPr algn="just">
              <a:lnSpc>
                <a:spcPct val="115000"/>
              </a:lnSpc>
              <a:spcBef>
                <a:spcPts val="1000"/>
              </a:spcBef>
            </a:pPr>
            <a:endParaRPr lang="es-MX" sz="3600" dirty="0">
              <a:solidFill>
                <a:srgbClr val="000000"/>
              </a:solidFill>
              <a:latin typeface="Arial" panose="020B0604020202020204" pitchFamily="34" charset="0"/>
              <a:ea typeface="Times New Roman" panose="02020603050405020304" pitchFamily="18" charset="0"/>
            </a:endParaRPr>
          </a:p>
          <a:p>
            <a:pPr algn="just">
              <a:lnSpc>
                <a:spcPct val="115000"/>
              </a:lnSpc>
              <a:spcBef>
                <a:spcPts val="1000"/>
              </a:spcBef>
            </a:pPr>
            <a:endParaRPr lang="es-MX" sz="3600" dirty="0">
              <a:solidFill>
                <a:srgbClr val="000000"/>
              </a:solidFill>
              <a:latin typeface="Arial" panose="020B0604020202020204" pitchFamily="34" charset="0"/>
              <a:ea typeface="Times New Roman" panose="02020603050405020304" pitchFamily="18" charset="0"/>
            </a:endParaRPr>
          </a:p>
          <a:p>
            <a:pPr algn="just">
              <a:lnSpc>
                <a:spcPct val="115000"/>
              </a:lnSpc>
              <a:spcBef>
                <a:spcPts val="1000"/>
              </a:spcBef>
            </a:pPr>
            <a:r>
              <a:rPr lang="es-MX" sz="3600" dirty="0">
                <a:solidFill>
                  <a:srgbClr val="000000"/>
                </a:solidFill>
                <a:latin typeface="Arial" panose="020B0604020202020204" pitchFamily="34" charset="0"/>
                <a:ea typeface="Calibri" panose="020F0502020204030204" pitchFamily="34" charset="0"/>
              </a:rPr>
              <a:t>                 </a:t>
            </a:r>
            <a:r>
              <a:rPr lang="es-MX" sz="2800" dirty="0">
                <a:solidFill>
                  <a:srgbClr val="000000"/>
                </a:solidFill>
                <a:latin typeface="Arial" panose="020B0604020202020204" pitchFamily="34" charset="0"/>
                <a:ea typeface="Calibri" panose="020F0502020204030204" pitchFamily="34" charset="0"/>
              </a:rPr>
              <a:t>Fuente: Resultados de la escala MEM 12</a:t>
            </a:r>
            <a:endParaRPr lang="es-MX" sz="2800" dirty="0">
              <a:solidFill>
                <a:srgbClr val="000000"/>
              </a:solidFill>
              <a:latin typeface="Arial" panose="020B0604020202020204" pitchFamily="34" charset="0"/>
              <a:ea typeface="Times New Roman" panose="02020603050405020304" pitchFamily="18" charset="0"/>
            </a:endParaRPr>
          </a:p>
          <a:p>
            <a:pPr algn="just">
              <a:lnSpc>
                <a:spcPct val="115000"/>
              </a:lnSpc>
              <a:spcBef>
                <a:spcPts val="1000"/>
              </a:spcBef>
            </a:pPr>
            <a:endParaRPr lang="es-MX" sz="3600" dirty="0">
              <a:solidFill>
                <a:srgbClr val="000000"/>
              </a:solidFill>
              <a:latin typeface="Arial" panose="020B0604020202020204" pitchFamily="34" charset="0"/>
              <a:ea typeface="Times New Roman" panose="02020603050405020304" pitchFamily="18" charset="0"/>
            </a:endParaRPr>
          </a:p>
          <a:p>
            <a:pPr algn="just">
              <a:lnSpc>
                <a:spcPct val="115000"/>
              </a:lnSpc>
              <a:spcBef>
                <a:spcPts val="1000"/>
              </a:spcBef>
            </a:pPr>
            <a:r>
              <a:rPr lang="es-MX" sz="3600" dirty="0">
                <a:solidFill>
                  <a:srgbClr val="000000"/>
                </a:solidFill>
                <a:latin typeface="Arial" panose="020B0604020202020204" pitchFamily="34" charset="0"/>
                <a:ea typeface="Times New Roman" panose="02020603050405020304" pitchFamily="18" charset="0"/>
                <a:cs typeface="Arial" panose="020B0604020202020204" pitchFamily="34" charset="0"/>
              </a:rPr>
              <a:t>                 Tabla 2. Motivaciones externas estudiantes 1er año medicina. Curso 2023</a:t>
            </a:r>
            <a:endParaRPr lang="es-MX" sz="3600" dirty="0">
              <a:latin typeface="Arial" panose="020B0604020202020204" pitchFamily="34" charset="0"/>
              <a:ea typeface="Times New Roman" panose="02020603050405020304" pitchFamily="18" charset="0"/>
              <a:cs typeface="Arial" panose="020B0604020202020204" pitchFamily="34" charset="0"/>
            </a:endParaRPr>
          </a:p>
          <a:p>
            <a:pPr algn="just">
              <a:lnSpc>
                <a:spcPct val="115000"/>
              </a:lnSpc>
              <a:spcBef>
                <a:spcPts val="1000"/>
              </a:spcBef>
            </a:pPr>
            <a:endParaRPr lang="es-MX" sz="3600"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pPr algn="just">
              <a:lnSpc>
                <a:spcPct val="115000"/>
              </a:lnSpc>
              <a:spcBef>
                <a:spcPts val="1000"/>
              </a:spcBef>
            </a:pPr>
            <a:endParaRPr lang="es-MX" sz="3600" dirty="0">
              <a:solidFill>
                <a:srgbClr val="000000"/>
              </a:solidFill>
              <a:latin typeface="Arial" panose="020B0604020202020204" pitchFamily="34" charset="0"/>
              <a:ea typeface="Times New Roman" panose="02020603050405020304" pitchFamily="18" charset="0"/>
            </a:endParaRPr>
          </a:p>
          <a:p>
            <a:pPr algn="just">
              <a:lnSpc>
                <a:spcPct val="115000"/>
              </a:lnSpc>
              <a:spcBef>
                <a:spcPts val="1000"/>
              </a:spcBef>
            </a:pPr>
            <a:endParaRPr lang="es-MX" sz="3600" dirty="0">
              <a:latin typeface="Times New Roman" panose="02020603050405020304" pitchFamily="18" charset="0"/>
              <a:ea typeface="Times New Roman" panose="02020603050405020304" pitchFamily="18" charset="0"/>
            </a:endParaRPr>
          </a:p>
        </p:txBody>
      </p:sp>
      <p:pic>
        <p:nvPicPr>
          <p:cNvPr id="5" name="Imagen 4" descr="C:\Users\amiris\Desktop\pp.png"/>
          <p:cNvPicPr/>
          <p:nvPr/>
        </p:nvPicPr>
        <p:blipFill>
          <a:blip r:embed="rId2">
            <a:extLst>
              <a:ext uri="{28A0092B-C50C-407E-A947-70E740481C1C}">
                <a14:useLocalDpi xmlns:a14="http://schemas.microsoft.com/office/drawing/2010/main" val="0"/>
              </a:ext>
            </a:extLst>
          </a:blip>
          <a:srcRect/>
          <a:stretch>
            <a:fillRect/>
          </a:stretch>
        </p:blipFill>
        <p:spPr bwMode="auto">
          <a:xfrm>
            <a:off x="10017256" y="1600200"/>
            <a:ext cx="17599688" cy="8229600"/>
          </a:xfrm>
          <a:prstGeom prst="rect">
            <a:avLst/>
          </a:prstGeom>
          <a:noFill/>
          <a:ln>
            <a:noFill/>
          </a:ln>
        </p:spPr>
      </p:pic>
      <p:pic>
        <p:nvPicPr>
          <p:cNvPr id="6" name="Imagen 5" descr="C:\Users\amiris\Desktop\ppp.png"/>
          <p:cNvPicPr/>
          <p:nvPr/>
        </p:nvPicPr>
        <p:blipFill>
          <a:blip r:embed="rId3">
            <a:extLst>
              <a:ext uri="{28A0092B-C50C-407E-A947-70E740481C1C}">
                <a14:useLocalDpi xmlns:a14="http://schemas.microsoft.com/office/drawing/2010/main" val="0"/>
              </a:ext>
            </a:extLst>
          </a:blip>
          <a:srcRect/>
          <a:stretch>
            <a:fillRect/>
          </a:stretch>
        </p:blipFill>
        <p:spPr bwMode="auto">
          <a:xfrm>
            <a:off x="10017256" y="12007517"/>
            <a:ext cx="17599689" cy="9577136"/>
          </a:xfrm>
          <a:prstGeom prst="rect">
            <a:avLst/>
          </a:prstGeom>
          <a:noFill/>
          <a:ln>
            <a:noFill/>
          </a:ln>
        </p:spPr>
      </p:pic>
      <p:sp>
        <p:nvSpPr>
          <p:cNvPr id="7" name="Rectángulo 6"/>
          <p:cNvSpPr/>
          <p:nvPr/>
        </p:nvSpPr>
        <p:spPr>
          <a:xfrm>
            <a:off x="10332727" y="21301159"/>
            <a:ext cx="6761787" cy="587853"/>
          </a:xfrm>
          <a:prstGeom prst="rect">
            <a:avLst/>
          </a:prstGeom>
        </p:spPr>
        <p:txBody>
          <a:bodyPr wrap="none">
            <a:spAutoFit/>
          </a:bodyPr>
          <a:lstStyle/>
          <a:p>
            <a:pPr algn="just">
              <a:lnSpc>
                <a:spcPct val="115000"/>
              </a:lnSpc>
              <a:spcBef>
                <a:spcPts val="1000"/>
              </a:spcBef>
            </a:pPr>
            <a:r>
              <a:rPr lang="es-MX" sz="2800" dirty="0">
                <a:solidFill>
                  <a:srgbClr val="000000"/>
                </a:solidFill>
                <a:latin typeface="Arial" panose="020B0604020202020204" pitchFamily="34" charset="0"/>
                <a:ea typeface="Calibri" panose="020F0502020204030204" pitchFamily="34" charset="0"/>
              </a:rPr>
              <a:t>Fuente: Resultados de la escala MEM 12</a:t>
            </a:r>
            <a:endParaRPr lang="es-MX" sz="2800" dirty="0">
              <a:solidFill>
                <a:srgbClr val="000000"/>
              </a:solidFill>
              <a:latin typeface="Arial" panose="020B0604020202020204" pitchFamily="34" charset="0"/>
              <a:ea typeface="Times New Roman" panose="02020603050405020304" pitchFamily="18" charset="0"/>
            </a:endParaRPr>
          </a:p>
        </p:txBody>
      </p:sp>
      <p:sp>
        <p:nvSpPr>
          <p:cNvPr id="8" name="Rectángulo 7"/>
          <p:cNvSpPr/>
          <p:nvPr/>
        </p:nvSpPr>
        <p:spPr>
          <a:xfrm>
            <a:off x="8179445" y="22307100"/>
            <a:ext cx="22156637" cy="2910540"/>
          </a:xfrm>
          <a:prstGeom prst="rect">
            <a:avLst/>
          </a:prstGeom>
        </p:spPr>
        <p:txBody>
          <a:bodyPr wrap="square">
            <a:spAutoFit/>
          </a:bodyPr>
          <a:lstStyle/>
          <a:p>
            <a:pPr algn="just">
              <a:lnSpc>
                <a:spcPct val="115000"/>
              </a:lnSpc>
              <a:spcBef>
                <a:spcPts val="1000"/>
              </a:spcBef>
            </a:pPr>
            <a:r>
              <a:rPr lang="es-MX" sz="2800" dirty="0">
                <a:solidFill>
                  <a:srgbClr val="000000"/>
                </a:solidFill>
                <a:latin typeface="Arial" panose="020B0604020202020204" pitchFamily="34" charset="0"/>
                <a:ea typeface="Times New Roman" panose="02020603050405020304" pitchFamily="18" charset="0"/>
                <a:cs typeface="Arial" panose="020B0604020202020204" pitchFamily="34" charset="0"/>
              </a:rPr>
              <a:t>La intensidad de la motivación académica predominó al inicio del curso entre 5 al 10, con predominio de este último. Ha mediado del curso prevalecieron los valores entre 6 al 8 y a final de curso los mayores valores de la escala se movieron entre 7 y 8. Tabla 3</a:t>
            </a:r>
            <a:endParaRPr lang="es-MX" sz="2800" dirty="0">
              <a:latin typeface="Arial" panose="020B0604020202020204" pitchFamily="34" charset="0"/>
              <a:ea typeface="Times New Roman" panose="02020603050405020304" pitchFamily="18" charset="0"/>
              <a:cs typeface="Arial" panose="020B0604020202020204" pitchFamily="34" charset="0"/>
            </a:endParaRPr>
          </a:p>
          <a:p>
            <a:pPr algn="just">
              <a:lnSpc>
                <a:spcPct val="115000"/>
              </a:lnSpc>
              <a:spcBef>
                <a:spcPts val="1000"/>
              </a:spcBef>
            </a:pPr>
            <a:r>
              <a:rPr lang="es-MX" sz="2800" dirty="0">
                <a:solidFill>
                  <a:srgbClr val="000000"/>
                </a:solidFill>
                <a:latin typeface="Arial" panose="020B0604020202020204" pitchFamily="34" charset="0"/>
                <a:ea typeface="Times New Roman" panose="02020603050405020304" pitchFamily="18" charset="0"/>
                <a:cs typeface="Arial" panose="020B0604020202020204" pitchFamily="34" charset="0"/>
              </a:rPr>
              <a:t>En los exámenes finales de Ontogenia y SOMA, Célula y Tejido, hubo una mayor asociación entre calificaciones con 3 y motivación académica entre 5 y 6. En el resto de las asociaciones predominó la baja motivación académica mostrada por los estudiantes en cada grupo. Gráfico 1, 2. </a:t>
            </a:r>
            <a:endParaRPr lang="es-MX" sz="2800" dirty="0">
              <a:latin typeface="Arial" panose="020B0604020202020204" pitchFamily="34" charset="0"/>
              <a:ea typeface="Times New Roman" panose="02020603050405020304" pitchFamily="18" charset="0"/>
              <a:cs typeface="Arial" panose="020B0604020202020204" pitchFamily="34" charset="0"/>
            </a:endParaRPr>
          </a:p>
          <a:p>
            <a:pPr>
              <a:lnSpc>
                <a:spcPct val="115000"/>
              </a:lnSpc>
              <a:spcAft>
                <a:spcPts val="800"/>
              </a:spcAft>
            </a:pPr>
            <a:r>
              <a:rPr lang="es-MX" sz="1200" dirty="0">
                <a:latin typeface="Arial" panose="020B0604020202020204" pitchFamily="34" charset="0"/>
                <a:ea typeface="Calibri" panose="020F0502020204030204" pitchFamily="34" charset="0"/>
                <a:cs typeface="Times New Roman" panose="02020603050405020304" pitchFamily="18" charset="0"/>
              </a:rPr>
              <a:t> </a:t>
            </a:r>
            <a:endParaRPr lang="es-MX" sz="11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42803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11766486" y="12165333"/>
            <a:ext cx="12726820" cy="1469120"/>
          </a:xfrm>
          <a:prstGeom prst="rect">
            <a:avLst/>
          </a:prstGeom>
        </p:spPr>
        <p:txBody>
          <a:bodyPr wrap="square">
            <a:spAutoFit/>
          </a:bodyPr>
          <a:lstStyle/>
          <a:p>
            <a:pPr algn="ctr">
              <a:lnSpc>
                <a:spcPct val="115000"/>
              </a:lnSpc>
              <a:spcAft>
                <a:spcPts val="800"/>
              </a:spcAft>
            </a:pPr>
            <a:r>
              <a:rPr lang="es-MX" sz="3600" dirty="0">
                <a:latin typeface="Arial" panose="020B0604020202020204" pitchFamily="34" charset="0"/>
                <a:ea typeface="Calibri" panose="020F0502020204030204" pitchFamily="34" charset="0"/>
                <a:cs typeface="Arial" panose="020B0604020202020204" pitchFamily="34" charset="0"/>
              </a:rPr>
              <a:t>Grafico 1. Rendimiento académico y motivación académica</a:t>
            </a:r>
          </a:p>
          <a:p>
            <a:pPr algn="ctr">
              <a:lnSpc>
                <a:spcPct val="115000"/>
              </a:lnSpc>
              <a:spcAft>
                <a:spcPts val="800"/>
              </a:spcAft>
            </a:pPr>
            <a:r>
              <a:rPr lang="es-MX" sz="3600" dirty="0">
                <a:latin typeface="Arial" panose="020B0604020202020204" pitchFamily="34" charset="0"/>
                <a:ea typeface="Calibri" panose="020F0502020204030204" pitchFamily="34" charset="0"/>
                <a:cs typeface="Arial" panose="020B0604020202020204" pitchFamily="34" charset="0"/>
              </a:rPr>
              <a:t> Examen Final Célula.1er. Período</a:t>
            </a:r>
          </a:p>
        </p:txBody>
      </p:sp>
      <p:graphicFrame>
        <p:nvGraphicFramePr>
          <p:cNvPr id="5" name="Gráfico 4"/>
          <p:cNvGraphicFramePr/>
          <p:nvPr>
            <p:extLst>
              <p:ext uri="{D42A27DB-BD31-4B8C-83A1-F6EECF244321}">
                <p14:modId xmlns:p14="http://schemas.microsoft.com/office/powerpoint/2010/main" val="1259527693"/>
              </p:ext>
            </p:extLst>
          </p:nvPr>
        </p:nvGraphicFramePr>
        <p:xfrm>
          <a:off x="8197977" y="14562292"/>
          <a:ext cx="13114422" cy="4499811"/>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Tabla 5"/>
          <p:cNvGraphicFramePr>
            <a:graphicFrameLocks noGrp="1"/>
          </p:cNvGraphicFramePr>
          <p:nvPr>
            <p:extLst>
              <p:ext uri="{D42A27DB-BD31-4B8C-83A1-F6EECF244321}">
                <p14:modId xmlns:p14="http://schemas.microsoft.com/office/powerpoint/2010/main" val="2837694185"/>
              </p:ext>
            </p:extLst>
          </p:nvPr>
        </p:nvGraphicFramePr>
        <p:xfrm>
          <a:off x="22961632" y="14562292"/>
          <a:ext cx="5269832" cy="4042611"/>
        </p:xfrm>
        <a:graphic>
          <a:graphicData uri="http://schemas.openxmlformats.org/drawingml/2006/table">
            <a:tbl>
              <a:tblPr/>
              <a:tblGrid>
                <a:gridCol w="2496236"/>
                <a:gridCol w="2773596"/>
              </a:tblGrid>
              <a:tr h="1686803">
                <a:tc>
                  <a:txBody>
                    <a:bodyPr/>
                    <a:lstStyle/>
                    <a:p>
                      <a:pPr algn="ctr" fontAlgn="b">
                        <a:lnSpc>
                          <a:spcPct val="107000"/>
                        </a:lnSpc>
                        <a:spcAft>
                          <a:spcPts val="0"/>
                        </a:spcAft>
                      </a:pPr>
                      <a:r>
                        <a:rPr lang="es-MX" sz="2800" b="1" kern="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REND ACAD.</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985" marR="6985" marT="698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B9BD5"/>
                    </a:solidFill>
                  </a:tcPr>
                </a:tc>
                <a:tc>
                  <a:txBody>
                    <a:bodyPr/>
                    <a:lstStyle/>
                    <a:p>
                      <a:pPr algn="ctr" fontAlgn="b">
                        <a:lnSpc>
                          <a:spcPct val="107000"/>
                        </a:lnSpc>
                        <a:spcAft>
                          <a:spcPts val="0"/>
                        </a:spcAft>
                      </a:pPr>
                      <a:r>
                        <a:rPr lang="es-MX" sz="2800" b="1" kern="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MOTIV. ACAD. FINAL</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985" marR="6985" marT="698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7D31"/>
                    </a:solidFill>
                  </a:tcPr>
                </a:tc>
              </a:tr>
              <a:tr h="588952">
                <a:tc>
                  <a:txBody>
                    <a:bodyPr/>
                    <a:lstStyle/>
                    <a:p>
                      <a:pPr algn="ctr" fontAlgn="b">
                        <a:lnSpc>
                          <a:spcPct val="107000"/>
                        </a:lnSpc>
                        <a:spcAft>
                          <a:spcPts val="0"/>
                        </a:spcAft>
                      </a:pPr>
                      <a:r>
                        <a:rPr lang="es-MX" sz="2800"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 43</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985" marR="6985" marT="698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lnSpc>
                          <a:spcPct val="107000"/>
                        </a:lnSpc>
                        <a:spcAft>
                          <a:spcPts val="0"/>
                        </a:spcAft>
                      </a:pPr>
                      <a:r>
                        <a:rPr lang="es-MX" sz="2800" kern="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(1,2,3,4) 18</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985" marR="6985" marT="698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88952">
                <a:tc>
                  <a:txBody>
                    <a:bodyPr/>
                    <a:lstStyle/>
                    <a:p>
                      <a:pPr algn="ctr" fontAlgn="b">
                        <a:lnSpc>
                          <a:spcPct val="107000"/>
                        </a:lnSpc>
                        <a:spcAft>
                          <a:spcPts val="0"/>
                        </a:spcAft>
                      </a:pPr>
                      <a:r>
                        <a:rPr lang="es-MX" sz="2800"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(3) 27</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985" marR="6985" marT="698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lnSpc>
                          <a:spcPct val="107000"/>
                        </a:lnSpc>
                        <a:spcAft>
                          <a:spcPts val="0"/>
                        </a:spcAft>
                      </a:pPr>
                      <a:r>
                        <a:rPr lang="es-MX" sz="2800" kern="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(5,6) 21</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985" marR="6985" marT="698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88952">
                <a:tc>
                  <a:txBody>
                    <a:bodyPr/>
                    <a:lstStyle/>
                    <a:p>
                      <a:pPr algn="ctr" fontAlgn="b">
                        <a:lnSpc>
                          <a:spcPct val="107000"/>
                        </a:lnSpc>
                        <a:spcAft>
                          <a:spcPts val="0"/>
                        </a:spcAft>
                      </a:pPr>
                      <a:r>
                        <a:rPr lang="es-MX" sz="2800"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(4) 18</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985" marR="6985" marT="698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lnSpc>
                          <a:spcPct val="107000"/>
                        </a:lnSpc>
                        <a:spcAft>
                          <a:spcPts val="0"/>
                        </a:spcAft>
                      </a:pPr>
                      <a:r>
                        <a:rPr lang="es-MX" sz="2800" kern="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(7,8) 36</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985" marR="6985" marT="698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88952">
                <a:tc>
                  <a:txBody>
                    <a:bodyPr/>
                    <a:lstStyle/>
                    <a:p>
                      <a:pPr algn="ctr" fontAlgn="b">
                        <a:lnSpc>
                          <a:spcPct val="107000"/>
                        </a:lnSpc>
                        <a:spcAft>
                          <a:spcPts val="0"/>
                        </a:spcAft>
                      </a:pPr>
                      <a:r>
                        <a:rPr lang="es-MX" sz="2800"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(5) 6</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985" marR="6985" marT="698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lnSpc>
                          <a:spcPct val="107000"/>
                        </a:lnSpc>
                        <a:spcAft>
                          <a:spcPts val="0"/>
                        </a:spcAft>
                      </a:pPr>
                      <a:r>
                        <a:rPr lang="es-MX" sz="2800" kern="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(9,10) 26</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985" marR="6985" marT="698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pic>
        <p:nvPicPr>
          <p:cNvPr id="7" name="Imagen 6"/>
          <p:cNvPicPr/>
          <p:nvPr/>
        </p:nvPicPr>
        <p:blipFill>
          <a:blip r:embed="rId3">
            <a:extLst>
              <a:ext uri="{28A0092B-C50C-407E-A947-70E740481C1C}">
                <a14:useLocalDpi xmlns:a14="http://schemas.microsoft.com/office/drawing/2010/main" val="0"/>
              </a:ext>
            </a:extLst>
          </a:blip>
          <a:stretch>
            <a:fillRect/>
          </a:stretch>
        </p:blipFill>
        <p:spPr>
          <a:xfrm>
            <a:off x="9707790" y="2743200"/>
            <a:ext cx="18029470" cy="9067800"/>
          </a:xfrm>
          <a:prstGeom prst="rect">
            <a:avLst/>
          </a:prstGeom>
        </p:spPr>
      </p:pic>
      <p:sp>
        <p:nvSpPr>
          <p:cNvPr id="8" name="Rectángulo 7"/>
          <p:cNvSpPr/>
          <p:nvPr/>
        </p:nvSpPr>
        <p:spPr>
          <a:xfrm>
            <a:off x="10342626" y="1471889"/>
            <a:ext cx="17394634" cy="729430"/>
          </a:xfrm>
          <a:prstGeom prst="rect">
            <a:avLst/>
          </a:prstGeom>
        </p:spPr>
        <p:txBody>
          <a:bodyPr wrap="none">
            <a:spAutoFit/>
          </a:bodyPr>
          <a:lstStyle/>
          <a:p>
            <a:pPr algn="just">
              <a:lnSpc>
                <a:spcPct val="115000"/>
              </a:lnSpc>
              <a:spcBef>
                <a:spcPts val="1000"/>
              </a:spcBef>
            </a:pPr>
            <a:r>
              <a:rPr lang="es-MX" sz="3600" dirty="0">
                <a:solidFill>
                  <a:srgbClr val="000000"/>
                </a:solidFill>
                <a:latin typeface="Arial" panose="020B0604020202020204" pitchFamily="34" charset="0"/>
                <a:ea typeface="Times New Roman" panose="02020603050405020304" pitchFamily="18" charset="0"/>
              </a:rPr>
              <a:t>Tabla 3. Motivación académica de los estudiantes, al inicio, mediado y final de curso</a:t>
            </a:r>
            <a:endParaRPr lang="es-MX" sz="3600" dirty="0">
              <a:latin typeface="Times New Roman" panose="02020603050405020304" pitchFamily="18" charset="0"/>
              <a:ea typeface="Times New Roman" panose="02020603050405020304" pitchFamily="18" charset="0"/>
            </a:endParaRPr>
          </a:p>
        </p:txBody>
      </p:sp>
      <p:sp>
        <p:nvSpPr>
          <p:cNvPr id="9" name="Rectángulo 8"/>
          <p:cNvSpPr/>
          <p:nvPr/>
        </p:nvSpPr>
        <p:spPr>
          <a:xfrm>
            <a:off x="12793431" y="19793353"/>
            <a:ext cx="13307534" cy="1469120"/>
          </a:xfrm>
          <a:prstGeom prst="rect">
            <a:avLst/>
          </a:prstGeom>
        </p:spPr>
        <p:txBody>
          <a:bodyPr wrap="square">
            <a:spAutoFit/>
          </a:bodyPr>
          <a:lstStyle/>
          <a:p>
            <a:pPr algn="ctr">
              <a:lnSpc>
                <a:spcPct val="115000"/>
              </a:lnSpc>
              <a:spcAft>
                <a:spcPts val="800"/>
              </a:spcAft>
            </a:pPr>
            <a:r>
              <a:rPr lang="es-MX" sz="3600" dirty="0">
                <a:latin typeface="Arial" panose="020B0604020202020204" pitchFamily="34" charset="0"/>
                <a:ea typeface="Calibri" panose="020F0502020204030204" pitchFamily="34" charset="0"/>
                <a:cs typeface="Times New Roman" panose="02020603050405020304" pitchFamily="18" charset="0"/>
              </a:rPr>
              <a:t>Gráfico 2. Rendimiento académico y motivación académica</a:t>
            </a:r>
            <a:endParaRPr lang="es-MX" sz="36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800"/>
              </a:spcAft>
            </a:pPr>
            <a:r>
              <a:rPr lang="es-MX" sz="3600" dirty="0">
                <a:latin typeface="Arial" panose="020B0604020202020204" pitchFamily="34" charset="0"/>
                <a:ea typeface="Calibri" panose="020F0502020204030204" pitchFamily="34" charset="0"/>
                <a:cs typeface="Times New Roman" panose="02020603050405020304" pitchFamily="18" charset="0"/>
              </a:rPr>
              <a:t>Examen Final Ontogenia SOMA. 1er. Período</a:t>
            </a:r>
            <a:endParaRPr lang="es-MX" sz="3600" dirty="0">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10" name="Gráfico 9"/>
          <p:cNvGraphicFramePr/>
          <p:nvPr>
            <p:extLst>
              <p:ext uri="{D42A27DB-BD31-4B8C-83A1-F6EECF244321}">
                <p14:modId xmlns:p14="http://schemas.microsoft.com/office/powerpoint/2010/main" val="1710015831"/>
              </p:ext>
            </p:extLst>
          </p:nvPr>
        </p:nvGraphicFramePr>
        <p:xfrm>
          <a:off x="8098867" y="21531247"/>
          <a:ext cx="12900709" cy="4952932"/>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1" name="Tabla 10"/>
          <p:cNvGraphicFramePr>
            <a:graphicFrameLocks noGrp="1"/>
          </p:cNvGraphicFramePr>
          <p:nvPr>
            <p:extLst>
              <p:ext uri="{D42A27DB-BD31-4B8C-83A1-F6EECF244321}">
                <p14:modId xmlns:p14="http://schemas.microsoft.com/office/powerpoint/2010/main" val="552780924"/>
              </p:ext>
            </p:extLst>
          </p:nvPr>
        </p:nvGraphicFramePr>
        <p:xfrm>
          <a:off x="22659935" y="21604841"/>
          <a:ext cx="5510462" cy="3493034"/>
        </p:xfrm>
        <a:graphic>
          <a:graphicData uri="http://schemas.openxmlformats.org/drawingml/2006/table">
            <a:tbl>
              <a:tblPr/>
              <a:tblGrid>
                <a:gridCol w="2726531"/>
                <a:gridCol w="2783931"/>
              </a:tblGrid>
              <a:tr h="1134102">
                <a:tc>
                  <a:txBody>
                    <a:bodyPr/>
                    <a:lstStyle/>
                    <a:p>
                      <a:pPr algn="ctr" fontAlgn="b">
                        <a:lnSpc>
                          <a:spcPct val="107000"/>
                        </a:lnSpc>
                        <a:spcAft>
                          <a:spcPts val="0"/>
                        </a:spcAft>
                      </a:pPr>
                      <a:r>
                        <a:rPr lang="es-MX" sz="2800" b="1" kern="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REND ACAD.</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985" marR="6985" marT="698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B9BD5"/>
                    </a:solidFill>
                  </a:tcPr>
                </a:tc>
                <a:tc>
                  <a:txBody>
                    <a:bodyPr/>
                    <a:lstStyle/>
                    <a:p>
                      <a:pPr algn="ctr" fontAlgn="b">
                        <a:lnSpc>
                          <a:spcPct val="107000"/>
                        </a:lnSpc>
                        <a:spcAft>
                          <a:spcPts val="0"/>
                        </a:spcAft>
                      </a:pPr>
                      <a:r>
                        <a:rPr lang="es-MX" sz="2800" b="1"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MOTIV. ACAD. FINAL</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985" marR="6985" marT="698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7D31"/>
                    </a:solidFill>
                  </a:tcPr>
                </a:tc>
              </a:tr>
              <a:tr h="589733">
                <a:tc>
                  <a:txBody>
                    <a:bodyPr/>
                    <a:lstStyle/>
                    <a:p>
                      <a:pPr algn="ctr" fontAlgn="b">
                        <a:lnSpc>
                          <a:spcPct val="107000"/>
                        </a:lnSpc>
                        <a:spcAft>
                          <a:spcPts val="0"/>
                        </a:spcAft>
                      </a:pPr>
                      <a:r>
                        <a:rPr lang="es-MX" sz="2800" kern="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 30</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985" marR="6985" marT="698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lnSpc>
                          <a:spcPct val="107000"/>
                        </a:lnSpc>
                        <a:spcAft>
                          <a:spcPts val="0"/>
                        </a:spcAft>
                      </a:pPr>
                      <a:r>
                        <a:rPr lang="es-MX" sz="2800"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(1,2,3,4) 18</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985" marR="6985" marT="698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89733">
                <a:tc>
                  <a:txBody>
                    <a:bodyPr/>
                    <a:lstStyle/>
                    <a:p>
                      <a:pPr algn="ctr" fontAlgn="b">
                        <a:lnSpc>
                          <a:spcPct val="107000"/>
                        </a:lnSpc>
                        <a:spcAft>
                          <a:spcPts val="0"/>
                        </a:spcAft>
                      </a:pPr>
                      <a:r>
                        <a:rPr lang="es-MX" sz="2800" kern="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(3) 27</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985" marR="6985" marT="698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lnSpc>
                          <a:spcPct val="107000"/>
                        </a:lnSpc>
                        <a:spcAft>
                          <a:spcPts val="0"/>
                        </a:spcAft>
                      </a:pPr>
                      <a:r>
                        <a:rPr lang="es-MX" sz="2800" kern="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(5,6) 21</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985" marR="6985" marT="698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89733">
                <a:tc>
                  <a:txBody>
                    <a:bodyPr/>
                    <a:lstStyle/>
                    <a:p>
                      <a:pPr algn="ctr" fontAlgn="b">
                        <a:lnSpc>
                          <a:spcPct val="107000"/>
                        </a:lnSpc>
                        <a:spcAft>
                          <a:spcPts val="0"/>
                        </a:spcAft>
                      </a:pPr>
                      <a:r>
                        <a:rPr lang="es-MX" sz="2800"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(4) 17</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985" marR="6985" marT="698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lnSpc>
                          <a:spcPct val="107000"/>
                        </a:lnSpc>
                        <a:spcAft>
                          <a:spcPts val="0"/>
                        </a:spcAft>
                      </a:pPr>
                      <a:r>
                        <a:rPr lang="es-MX" sz="2800" kern="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(7,8) 36</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985" marR="6985" marT="698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89733">
                <a:tc>
                  <a:txBody>
                    <a:bodyPr/>
                    <a:lstStyle/>
                    <a:p>
                      <a:pPr algn="ctr" fontAlgn="b">
                        <a:lnSpc>
                          <a:spcPct val="107000"/>
                        </a:lnSpc>
                        <a:spcAft>
                          <a:spcPts val="0"/>
                        </a:spcAft>
                      </a:pPr>
                      <a:r>
                        <a:rPr lang="es-MX" sz="2800"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(5) 2</a:t>
                      </a:r>
                      <a:endParaRPr lang="es-MX" sz="2800">
                        <a:effectLst/>
                        <a:latin typeface="Calibri" panose="020F0502020204030204" pitchFamily="34" charset="0"/>
                        <a:ea typeface="Calibri" panose="020F0502020204030204" pitchFamily="34" charset="0"/>
                        <a:cs typeface="Times New Roman" panose="02020603050405020304" pitchFamily="18" charset="0"/>
                      </a:endParaRPr>
                    </a:p>
                  </a:txBody>
                  <a:tcPr marL="6985" marR="6985" marT="698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lnSpc>
                          <a:spcPct val="107000"/>
                        </a:lnSpc>
                        <a:spcAft>
                          <a:spcPts val="0"/>
                        </a:spcAft>
                      </a:pPr>
                      <a:r>
                        <a:rPr lang="es-MX" sz="2800" kern="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(9,10) 26</a:t>
                      </a:r>
                      <a:endParaRPr lang="es-MX"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985" marR="6985" marT="698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41279790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8839400" y="7947535"/>
            <a:ext cx="4781550" cy="757130"/>
          </a:xfrm>
          <a:prstGeom prst="rect">
            <a:avLst/>
          </a:prstGeom>
        </p:spPr>
        <p:txBody>
          <a:bodyPr wrap="square">
            <a:spAutoFit/>
          </a:bodyPr>
          <a:lstStyle/>
          <a:p>
            <a:pPr algn="just">
              <a:lnSpc>
                <a:spcPct val="120000"/>
              </a:lnSpc>
              <a:spcAft>
                <a:spcPts val="754"/>
              </a:spcAft>
            </a:pPr>
            <a:r>
              <a:rPr lang="es-MX" sz="3600" b="1" dirty="0">
                <a:latin typeface="Arial" panose="020B0604020202020204" pitchFamily="34" charset="0"/>
                <a:ea typeface="Calibri" panose="020F0502020204030204" pitchFamily="34" charset="0"/>
                <a:cs typeface="Arial" panose="020B0604020202020204" pitchFamily="34" charset="0"/>
              </a:rPr>
              <a:t>Conclusiones</a:t>
            </a:r>
          </a:p>
        </p:txBody>
      </p:sp>
      <p:sp>
        <p:nvSpPr>
          <p:cNvPr id="3" name="Rectángulo 2"/>
          <p:cNvSpPr/>
          <p:nvPr/>
        </p:nvSpPr>
        <p:spPr>
          <a:xfrm>
            <a:off x="8839400" y="9090483"/>
            <a:ext cx="20721236" cy="4859792"/>
          </a:xfrm>
          <a:prstGeom prst="rect">
            <a:avLst/>
          </a:prstGeom>
        </p:spPr>
        <p:txBody>
          <a:bodyPr wrap="square">
            <a:spAutoFit/>
          </a:bodyPr>
          <a:lstStyle/>
          <a:p>
            <a:pPr algn="just">
              <a:lnSpc>
                <a:spcPct val="115000"/>
              </a:lnSpc>
              <a:spcAft>
                <a:spcPts val="800"/>
              </a:spcAft>
            </a:pPr>
            <a:r>
              <a:rPr lang="es-MX" sz="2800" dirty="0">
                <a:latin typeface="Arial" panose="020B0604020202020204" pitchFamily="34" charset="0"/>
                <a:ea typeface="Calibri" panose="020F0502020204030204" pitchFamily="34" charset="0"/>
                <a:cs typeface="Arial" panose="020B0604020202020204" pitchFamily="34" charset="0"/>
              </a:rPr>
              <a:t>En la dimensión condicionada por el altruismo; contribuir a mejorar la sociedad y progresar constantemente fueron los principales motivos para estudiar medicina. Dentro de las motivaciones internas, trabajar con personas, fue la más identificada. La motivación externa se relaciona con cumplir con sus sueños, ayudar y ganar el respeto de los demás y porque es una profesión de desafíos y retos. Además de que permite descubrir e investigar cosas nuevas.</a:t>
            </a:r>
          </a:p>
          <a:p>
            <a:pPr algn="just">
              <a:lnSpc>
                <a:spcPct val="115000"/>
              </a:lnSpc>
              <a:spcAft>
                <a:spcPts val="800"/>
              </a:spcAft>
            </a:pPr>
            <a:r>
              <a:rPr lang="es-MX" sz="2800" dirty="0">
                <a:latin typeface="Arial" panose="020B0604020202020204" pitchFamily="34" charset="0"/>
                <a:ea typeface="Calibri" panose="020F0502020204030204" pitchFamily="34" charset="0"/>
                <a:cs typeface="Arial" panose="020B0604020202020204" pitchFamily="34" charset="0"/>
              </a:rPr>
              <a:t>Seguridad económica, estatus social, fama y reconocimiento, ejercer su liderazgo, y </a:t>
            </a:r>
            <a:r>
              <a:rPr lang="es-MX" sz="2800" dirty="0" smtClean="0">
                <a:latin typeface="Arial" panose="020B0604020202020204" pitchFamily="34" charset="0"/>
                <a:ea typeface="Calibri" panose="020F0502020204030204" pitchFamily="34" charset="0"/>
                <a:cs typeface="Arial" panose="020B0604020202020204" pitchFamily="34" charset="0"/>
              </a:rPr>
              <a:t>desempeñarse </a:t>
            </a:r>
            <a:r>
              <a:rPr lang="es-MX" sz="2800" dirty="0">
                <a:latin typeface="Arial" panose="020B0604020202020204" pitchFamily="34" charset="0"/>
                <a:ea typeface="Calibri" panose="020F0502020204030204" pitchFamily="34" charset="0"/>
                <a:cs typeface="Arial" panose="020B0604020202020204" pitchFamily="34" charset="0"/>
              </a:rPr>
              <a:t>como médico de familia, fueron identificados por los estudiantes entre totalmente en desacuerdo e indiferente, como motivación para estudiar medicina.</a:t>
            </a:r>
          </a:p>
          <a:p>
            <a:pPr algn="just">
              <a:lnSpc>
                <a:spcPct val="115000"/>
              </a:lnSpc>
              <a:spcAft>
                <a:spcPts val="800"/>
              </a:spcAft>
            </a:pPr>
            <a:r>
              <a:rPr lang="es-MX" sz="2800" dirty="0">
                <a:latin typeface="Arial" panose="020B0604020202020204" pitchFamily="34" charset="0"/>
                <a:ea typeface="Calibri" panose="020F0502020204030204" pitchFamily="34" charset="0"/>
                <a:cs typeface="Arial" panose="020B0604020202020204" pitchFamily="34" charset="0"/>
              </a:rPr>
              <a:t>La intensidad de la motivación académica de los estudiantes fue disminuyendo desde el inicio hasta el final de curso.</a:t>
            </a:r>
          </a:p>
          <a:p>
            <a:pPr algn="just">
              <a:lnSpc>
                <a:spcPct val="115000"/>
              </a:lnSpc>
              <a:spcAft>
                <a:spcPts val="800"/>
              </a:spcAft>
            </a:pPr>
            <a:r>
              <a:rPr lang="es-MX" sz="2800" dirty="0">
                <a:solidFill>
                  <a:srgbClr val="000000"/>
                </a:solidFill>
                <a:latin typeface="Arial" panose="020B0604020202020204" pitchFamily="34" charset="0"/>
                <a:ea typeface="Times New Roman" panose="02020603050405020304" pitchFamily="18" charset="0"/>
                <a:cs typeface="Arial" panose="020B0604020202020204" pitchFamily="34" charset="0"/>
              </a:rPr>
              <a:t>Se describe una mayor </a:t>
            </a:r>
            <a:r>
              <a:rPr lang="es-MX" sz="2800" dirty="0" smtClean="0">
                <a:solidFill>
                  <a:srgbClr val="000000"/>
                </a:solidFill>
                <a:latin typeface="Arial" panose="020B0604020202020204" pitchFamily="34" charset="0"/>
                <a:ea typeface="Times New Roman" panose="02020603050405020304" pitchFamily="18" charset="0"/>
                <a:cs typeface="Arial" panose="020B0604020202020204" pitchFamily="34" charset="0"/>
              </a:rPr>
              <a:t>relación </a:t>
            </a:r>
            <a:r>
              <a:rPr lang="es-MX" sz="2800" dirty="0">
                <a:solidFill>
                  <a:srgbClr val="000000"/>
                </a:solidFill>
                <a:latin typeface="Arial" panose="020B0604020202020204" pitchFamily="34" charset="0"/>
                <a:ea typeface="Times New Roman" panose="02020603050405020304" pitchFamily="18" charset="0"/>
                <a:cs typeface="Arial" panose="020B0604020202020204" pitchFamily="34" charset="0"/>
              </a:rPr>
              <a:t>entre calificaciones con 3 y motivación académica entre 5 y 6 en los exámenes finales de Ontogenia y SOMA, Célula y Tejido, </a:t>
            </a:r>
            <a:endParaRPr lang="es-MX" sz="2800" dirty="0">
              <a:latin typeface="Arial" panose="020B0604020202020204" pitchFamily="34" charset="0"/>
              <a:ea typeface="Calibri" panose="020F0502020204030204" pitchFamily="34" charset="0"/>
              <a:cs typeface="Arial" panose="020B0604020202020204" pitchFamily="34" charset="0"/>
            </a:endParaRPr>
          </a:p>
        </p:txBody>
      </p:sp>
      <p:sp>
        <p:nvSpPr>
          <p:cNvPr id="5" name="CuadroTexto 4"/>
          <p:cNvSpPr txBox="1"/>
          <p:nvPr/>
        </p:nvSpPr>
        <p:spPr>
          <a:xfrm>
            <a:off x="8839402" y="1428751"/>
            <a:ext cx="20721235" cy="6054991"/>
          </a:xfrm>
          <a:prstGeom prst="rect">
            <a:avLst/>
          </a:prstGeom>
          <a:noFill/>
        </p:spPr>
        <p:txBody>
          <a:bodyPr wrap="square" rtlCol="0">
            <a:spAutoFit/>
          </a:bodyPr>
          <a:lstStyle/>
          <a:p>
            <a:pPr algn="just">
              <a:lnSpc>
                <a:spcPct val="115000"/>
              </a:lnSpc>
              <a:spcAft>
                <a:spcPts val="800"/>
              </a:spcAft>
            </a:pPr>
            <a:r>
              <a:rPr lang="es-MX" sz="2800" dirty="0" smtClean="0">
                <a:latin typeface="Arial" panose="020B0604020202020204" pitchFamily="34" charset="0"/>
                <a:ea typeface="Calibri" panose="020F0502020204030204" pitchFamily="34" charset="0"/>
                <a:cs typeface="Arial" panose="020B0604020202020204" pitchFamily="34" charset="0"/>
              </a:rPr>
              <a:t>La descripción de los datos reflejan </a:t>
            </a:r>
            <a:r>
              <a:rPr lang="es-MX" sz="2800" dirty="0">
                <a:latin typeface="Arial" panose="020B0604020202020204" pitchFamily="34" charset="0"/>
                <a:ea typeface="Calibri" panose="020F0502020204030204" pitchFamily="34" charset="0"/>
                <a:cs typeface="Arial" panose="020B0604020202020204" pitchFamily="34" charset="0"/>
              </a:rPr>
              <a:t>los bajos niveles de motivación académica mostrada por los grupos de estudio, con los bajos resultados académicos obtenidos en estas asignaturas. No en todos los casos se describe esta asociación pues como se observa (Gráficos 1, 2), hubo asignaturas donde los grupos alcanzaron altos niveles de motivación académica, sin que en su mayoría obtuvieran las mejores calificaciones.</a:t>
            </a:r>
          </a:p>
          <a:p>
            <a:pPr algn="just"/>
            <a:r>
              <a:rPr lang="es-MX" sz="2800" dirty="0">
                <a:latin typeface="Arial" panose="020B0604020202020204" pitchFamily="34" charset="0"/>
                <a:ea typeface="Calibri" panose="020F0502020204030204" pitchFamily="34" charset="0"/>
                <a:cs typeface="Arial" panose="020B0604020202020204" pitchFamily="34" charset="0"/>
              </a:rPr>
              <a:t>La obra que se presenta no tuvo entre sus objetivos relacionar los tipos de motivación y el rendimiento académico, sin embargo estudios han abordado esta temática</a:t>
            </a:r>
            <a:r>
              <a:rPr lang="es-MX" sz="2800" b="1" baseline="30000" dirty="0">
                <a:latin typeface="Arial" panose="020B0604020202020204" pitchFamily="34" charset="0"/>
                <a:ea typeface="Calibri" panose="020F0502020204030204" pitchFamily="34" charset="0"/>
                <a:cs typeface="Arial" panose="020B0604020202020204" pitchFamily="34" charset="0"/>
              </a:rPr>
              <a:t>12</a:t>
            </a:r>
            <a:r>
              <a:rPr lang="es-MX" sz="2800" b="1" dirty="0">
                <a:latin typeface="Arial" panose="020B0604020202020204" pitchFamily="34" charset="0"/>
                <a:ea typeface="Calibri" panose="020F0502020204030204" pitchFamily="34" charset="0"/>
                <a:cs typeface="Arial" panose="020B0604020202020204" pitchFamily="34" charset="0"/>
              </a:rPr>
              <a:t>,</a:t>
            </a:r>
            <a:r>
              <a:rPr lang="es-MX" sz="2800" dirty="0">
                <a:latin typeface="Arial" panose="020B0604020202020204" pitchFamily="34" charset="0"/>
                <a:ea typeface="Calibri" panose="020F0502020204030204" pitchFamily="34" charset="0"/>
                <a:cs typeface="Arial" panose="020B0604020202020204" pitchFamily="34" charset="0"/>
              </a:rPr>
              <a:t> por lo que resultaría necesario y provechoso desarrollar nuevas investigaciones que aborden esta relación, para influir en las políticas y estrategias educacionales de la universidad médica espirituana.</a:t>
            </a:r>
          </a:p>
          <a:p>
            <a:pPr algn="just"/>
            <a:endParaRPr lang="es-MX" sz="2800" dirty="0">
              <a:latin typeface="Arial" panose="020B0604020202020204" pitchFamily="34" charset="0"/>
              <a:cs typeface="Arial" panose="020B0604020202020204" pitchFamily="34" charset="0"/>
            </a:endParaRPr>
          </a:p>
          <a:p>
            <a:pPr algn="just"/>
            <a:r>
              <a:rPr lang="es-MX" sz="2800" dirty="0">
                <a:latin typeface="Arial" panose="020B0604020202020204" pitchFamily="34" charset="0"/>
                <a:cs typeface="Arial" panose="020B0604020202020204" pitchFamily="34" charset="0"/>
              </a:rPr>
              <a:t>La motivación académica se configura como un elemento central del estudiante puesto que es el proceso que inicia, mantiene y controla las actitudes y comportamientos frente al estudio. Conocer este proceso y sus fluctuaciones durante el curso académico permitirá entender al estudiante de medicina en una dimensión hasta ahora poco estudiada, desde la perspectiva de su propia experiencia, lo cual favorecerá en un futuro el diseño de estrategias de enseñanza dirigidas hacia la promoción de un tipo de motivación que favorezca el éxito académico y profesional.</a:t>
            </a:r>
          </a:p>
        </p:txBody>
      </p:sp>
    </p:spTree>
    <p:extLst>
      <p:ext uri="{BB962C8B-B14F-4D97-AF65-F5344CB8AC3E}">
        <p14:creationId xmlns:p14="http://schemas.microsoft.com/office/powerpoint/2010/main" val="3525398790"/>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96</TotalTime>
  <Words>1438</Words>
  <Application>Microsoft Office PowerPoint</Application>
  <PresentationFormat>Personalizado</PresentationFormat>
  <Paragraphs>76</Paragraphs>
  <Slides>4</Slides>
  <Notes>1</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4</vt:i4>
      </vt:variant>
    </vt:vector>
  </HeadingPairs>
  <TitlesOfParts>
    <vt:vector size="11" baseType="lpstr">
      <vt:lpstr>Arial</vt:lpstr>
      <vt:lpstr>Calibri</vt:lpstr>
      <vt:lpstr>Calibri Light</vt:lpstr>
      <vt:lpstr>MinionPro-Regular</vt:lpstr>
      <vt:lpstr>Myriad Pro</vt:lpstr>
      <vt:lpstr>Times New Roman</vt:lpstr>
      <vt:lpstr>Tema de Office</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SANDRA Y ALBERTO</dc:creator>
  <cp:lastModifiedBy>casa</cp:lastModifiedBy>
  <cp:revision>21</cp:revision>
  <dcterms:created xsi:type="dcterms:W3CDTF">2022-09-23T04:53:39Z</dcterms:created>
  <dcterms:modified xsi:type="dcterms:W3CDTF">2025-03-23T17:45:12Z</dcterms:modified>
</cp:coreProperties>
</file>