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1"/>
  </p:sldMasterIdLst>
  <p:notesMasterIdLst>
    <p:notesMasterId r:id="rId3"/>
  </p:notesMasterIdLst>
  <p:sldIdLst>
    <p:sldId id="256" r:id="rId2"/>
  </p:sldIdLst>
  <p:sldSz cx="23399750" cy="28800425"/>
  <p:notesSz cx="6858000" cy="9144000"/>
  <p:defaultTextStyle>
    <a:defPPr>
      <a:defRPr lang="en-US"/>
    </a:defPPr>
    <a:lvl1pPr marL="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1pPr>
    <a:lvl2pPr marL="41395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2pPr>
    <a:lvl3pPr marL="82790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3pPr>
    <a:lvl4pPr marL="124185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4pPr>
    <a:lvl5pPr marL="165580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5pPr>
    <a:lvl6pPr marL="2069749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6pPr>
    <a:lvl7pPr marL="248370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7pPr>
    <a:lvl8pPr marL="289765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8pPr>
    <a:lvl9pPr marL="3311599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FFD"/>
    <a:srgbClr val="FBFFFF"/>
    <a:srgbClr val="FBFCFF"/>
    <a:srgbClr val="FFFFFF"/>
    <a:srgbClr val="F0F3FE"/>
    <a:srgbClr val="E6ECFE"/>
    <a:srgbClr val="D1DDFD"/>
    <a:srgbClr val="D3F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13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23E57D-E171-4543-A3AE-6957B739CDAF}" type="datetimeFigureOut">
              <a:rPr lang="es-MX" smtClean="0"/>
              <a:t>22/02/2025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74875" y="1143000"/>
            <a:ext cx="25082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C67C1-FEE5-4980-8893-3E4AC48CEF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970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C67C1-FEE5-4980-8893-3E4AC48CEFFD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6939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4713405"/>
            <a:ext cx="19889788" cy="10026815"/>
          </a:xfrm>
        </p:spPr>
        <p:txBody>
          <a:bodyPr anchor="b"/>
          <a:lstStyle>
            <a:lvl1pPr algn="ctr">
              <a:defRPr sz="1535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969" y="15126892"/>
            <a:ext cx="17549813" cy="6953434"/>
          </a:xfrm>
        </p:spPr>
        <p:txBody>
          <a:bodyPr/>
          <a:lstStyle>
            <a:lvl1pPr marL="0" indent="0" algn="ctr">
              <a:buNone/>
              <a:defRPr sz="6142"/>
            </a:lvl1pPr>
            <a:lvl2pPr marL="1169975" indent="0" algn="ctr">
              <a:buNone/>
              <a:defRPr sz="5118"/>
            </a:lvl2pPr>
            <a:lvl3pPr marL="2339950" indent="0" algn="ctr">
              <a:buNone/>
              <a:defRPr sz="4606"/>
            </a:lvl3pPr>
            <a:lvl4pPr marL="3509924" indent="0" algn="ctr">
              <a:buNone/>
              <a:defRPr sz="4094"/>
            </a:lvl4pPr>
            <a:lvl5pPr marL="4679899" indent="0" algn="ctr">
              <a:buNone/>
              <a:defRPr sz="4094"/>
            </a:lvl5pPr>
            <a:lvl6pPr marL="5849874" indent="0" algn="ctr">
              <a:buNone/>
              <a:defRPr sz="4094"/>
            </a:lvl6pPr>
            <a:lvl7pPr marL="7019849" indent="0" algn="ctr">
              <a:buNone/>
              <a:defRPr sz="4094"/>
            </a:lvl7pPr>
            <a:lvl8pPr marL="8189824" indent="0" algn="ctr">
              <a:buNone/>
              <a:defRPr sz="4094"/>
            </a:lvl8pPr>
            <a:lvl9pPr marL="9359798" indent="0" algn="ctr">
              <a:buNone/>
              <a:defRPr sz="4094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22/02/2025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4165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22/02/2025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35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745447" y="1533356"/>
            <a:ext cx="5045571" cy="2440702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8734" y="1533356"/>
            <a:ext cx="14844216" cy="244070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22/02/2025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0748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22/02/2025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6871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47" y="7180114"/>
            <a:ext cx="20182284" cy="11980175"/>
          </a:xfrm>
        </p:spPr>
        <p:txBody>
          <a:bodyPr anchor="b"/>
          <a:lstStyle>
            <a:lvl1pPr>
              <a:defRPr sz="1535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6547" y="19273626"/>
            <a:ext cx="20182284" cy="6300091"/>
          </a:xfrm>
        </p:spPr>
        <p:txBody>
          <a:bodyPr/>
          <a:lstStyle>
            <a:lvl1pPr marL="0" indent="0">
              <a:buNone/>
              <a:defRPr sz="6142">
                <a:solidFill>
                  <a:schemeClr val="tx1"/>
                </a:solidFill>
              </a:defRPr>
            </a:lvl1pPr>
            <a:lvl2pPr marL="1169975" indent="0">
              <a:buNone/>
              <a:defRPr sz="5118">
                <a:solidFill>
                  <a:schemeClr val="tx1">
                    <a:tint val="75000"/>
                  </a:schemeClr>
                </a:solidFill>
              </a:defRPr>
            </a:lvl2pPr>
            <a:lvl3pPr marL="2339950" indent="0">
              <a:buNone/>
              <a:defRPr sz="4606">
                <a:solidFill>
                  <a:schemeClr val="tx1">
                    <a:tint val="75000"/>
                  </a:schemeClr>
                </a:solidFill>
              </a:defRPr>
            </a:lvl3pPr>
            <a:lvl4pPr marL="350992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4pPr>
            <a:lvl5pPr marL="4679899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5pPr>
            <a:lvl6pPr marL="584987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6pPr>
            <a:lvl7pPr marL="7019849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7pPr>
            <a:lvl8pPr marL="818982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8pPr>
            <a:lvl9pPr marL="9359798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22/02/2025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1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8733" y="7666780"/>
            <a:ext cx="9944894" cy="1827360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46123" y="7666780"/>
            <a:ext cx="9944894" cy="1827360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22/02/2025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2339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1533362"/>
            <a:ext cx="20182284" cy="556675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1783" y="7060106"/>
            <a:ext cx="9899190" cy="3460049"/>
          </a:xfrm>
        </p:spPr>
        <p:txBody>
          <a:bodyPr anchor="b"/>
          <a:lstStyle>
            <a:lvl1pPr marL="0" indent="0">
              <a:buNone/>
              <a:defRPr sz="6142" b="1"/>
            </a:lvl1pPr>
            <a:lvl2pPr marL="1169975" indent="0">
              <a:buNone/>
              <a:defRPr sz="5118" b="1"/>
            </a:lvl2pPr>
            <a:lvl3pPr marL="2339950" indent="0">
              <a:buNone/>
              <a:defRPr sz="4606" b="1"/>
            </a:lvl3pPr>
            <a:lvl4pPr marL="3509924" indent="0">
              <a:buNone/>
              <a:defRPr sz="4094" b="1"/>
            </a:lvl4pPr>
            <a:lvl5pPr marL="4679899" indent="0">
              <a:buNone/>
              <a:defRPr sz="4094" b="1"/>
            </a:lvl5pPr>
            <a:lvl6pPr marL="5849874" indent="0">
              <a:buNone/>
              <a:defRPr sz="4094" b="1"/>
            </a:lvl6pPr>
            <a:lvl7pPr marL="7019849" indent="0">
              <a:buNone/>
              <a:defRPr sz="4094" b="1"/>
            </a:lvl7pPr>
            <a:lvl8pPr marL="8189824" indent="0">
              <a:buNone/>
              <a:defRPr sz="4094" b="1"/>
            </a:lvl8pPr>
            <a:lvl9pPr marL="9359798" indent="0">
              <a:buNone/>
              <a:defRPr sz="4094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1783" y="10520155"/>
            <a:ext cx="9899190" cy="1547356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46124" y="7060106"/>
            <a:ext cx="9947942" cy="3460049"/>
          </a:xfrm>
        </p:spPr>
        <p:txBody>
          <a:bodyPr anchor="b"/>
          <a:lstStyle>
            <a:lvl1pPr marL="0" indent="0">
              <a:buNone/>
              <a:defRPr sz="6142" b="1"/>
            </a:lvl1pPr>
            <a:lvl2pPr marL="1169975" indent="0">
              <a:buNone/>
              <a:defRPr sz="5118" b="1"/>
            </a:lvl2pPr>
            <a:lvl3pPr marL="2339950" indent="0">
              <a:buNone/>
              <a:defRPr sz="4606" b="1"/>
            </a:lvl3pPr>
            <a:lvl4pPr marL="3509924" indent="0">
              <a:buNone/>
              <a:defRPr sz="4094" b="1"/>
            </a:lvl4pPr>
            <a:lvl5pPr marL="4679899" indent="0">
              <a:buNone/>
              <a:defRPr sz="4094" b="1"/>
            </a:lvl5pPr>
            <a:lvl6pPr marL="5849874" indent="0">
              <a:buNone/>
              <a:defRPr sz="4094" b="1"/>
            </a:lvl6pPr>
            <a:lvl7pPr marL="7019849" indent="0">
              <a:buNone/>
              <a:defRPr sz="4094" b="1"/>
            </a:lvl7pPr>
            <a:lvl8pPr marL="8189824" indent="0">
              <a:buNone/>
              <a:defRPr sz="4094" b="1"/>
            </a:lvl8pPr>
            <a:lvl9pPr marL="9359798" indent="0">
              <a:buNone/>
              <a:defRPr sz="4094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46124" y="10520155"/>
            <a:ext cx="9947942" cy="1547356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22/02/2025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560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22/02/2025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423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22/02/2025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905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1920028"/>
            <a:ext cx="7547028" cy="6720099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7942" y="4146734"/>
            <a:ext cx="11846123" cy="20466969"/>
          </a:xfrm>
        </p:spPr>
        <p:txBody>
          <a:bodyPr/>
          <a:lstStyle>
            <a:lvl1pPr>
              <a:defRPr sz="8189"/>
            </a:lvl1pPr>
            <a:lvl2pPr>
              <a:defRPr sz="7165"/>
            </a:lvl2pPr>
            <a:lvl3pPr>
              <a:defRPr sz="6142"/>
            </a:lvl3pPr>
            <a:lvl4pPr>
              <a:defRPr sz="5118"/>
            </a:lvl4pPr>
            <a:lvl5pPr>
              <a:defRPr sz="5118"/>
            </a:lvl5pPr>
            <a:lvl6pPr>
              <a:defRPr sz="5118"/>
            </a:lvl6pPr>
            <a:lvl7pPr>
              <a:defRPr sz="5118"/>
            </a:lvl7pPr>
            <a:lvl8pPr>
              <a:defRPr sz="5118"/>
            </a:lvl8pPr>
            <a:lvl9pPr>
              <a:defRPr sz="5118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8640127"/>
            <a:ext cx="7547028" cy="16006905"/>
          </a:xfrm>
        </p:spPr>
        <p:txBody>
          <a:bodyPr/>
          <a:lstStyle>
            <a:lvl1pPr marL="0" indent="0">
              <a:buNone/>
              <a:defRPr sz="4094"/>
            </a:lvl1pPr>
            <a:lvl2pPr marL="1169975" indent="0">
              <a:buNone/>
              <a:defRPr sz="3583"/>
            </a:lvl2pPr>
            <a:lvl3pPr marL="2339950" indent="0">
              <a:buNone/>
              <a:defRPr sz="3071"/>
            </a:lvl3pPr>
            <a:lvl4pPr marL="3509924" indent="0">
              <a:buNone/>
              <a:defRPr sz="2559"/>
            </a:lvl4pPr>
            <a:lvl5pPr marL="4679899" indent="0">
              <a:buNone/>
              <a:defRPr sz="2559"/>
            </a:lvl5pPr>
            <a:lvl6pPr marL="5849874" indent="0">
              <a:buNone/>
              <a:defRPr sz="2559"/>
            </a:lvl6pPr>
            <a:lvl7pPr marL="7019849" indent="0">
              <a:buNone/>
              <a:defRPr sz="2559"/>
            </a:lvl7pPr>
            <a:lvl8pPr marL="8189824" indent="0">
              <a:buNone/>
              <a:defRPr sz="2559"/>
            </a:lvl8pPr>
            <a:lvl9pPr marL="9359798" indent="0">
              <a:buNone/>
              <a:defRPr sz="255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22/02/2025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6782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1920028"/>
            <a:ext cx="7547028" cy="6720099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947942" y="4146734"/>
            <a:ext cx="11846123" cy="20466969"/>
          </a:xfrm>
        </p:spPr>
        <p:txBody>
          <a:bodyPr anchor="t"/>
          <a:lstStyle>
            <a:lvl1pPr marL="0" indent="0">
              <a:buNone/>
              <a:defRPr sz="8189"/>
            </a:lvl1pPr>
            <a:lvl2pPr marL="1169975" indent="0">
              <a:buNone/>
              <a:defRPr sz="7165"/>
            </a:lvl2pPr>
            <a:lvl3pPr marL="2339950" indent="0">
              <a:buNone/>
              <a:defRPr sz="6142"/>
            </a:lvl3pPr>
            <a:lvl4pPr marL="3509924" indent="0">
              <a:buNone/>
              <a:defRPr sz="5118"/>
            </a:lvl4pPr>
            <a:lvl5pPr marL="4679899" indent="0">
              <a:buNone/>
              <a:defRPr sz="5118"/>
            </a:lvl5pPr>
            <a:lvl6pPr marL="5849874" indent="0">
              <a:buNone/>
              <a:defRPr sz="5118"/>
            </a:lvl6pPr>
            <a:lvl7pPr marL="7019849" indent="0">
              <a:buNone/>
              <a:defRPr sz="5118"/>
            </a:lvl7pPr>
            <a:lvl8pPr marL="8189824" indent="0">
              <a:buNone/>
              <a:defRPr sz="5118"/>
            </a:lvl8pPr>
            <a:lvl9pPr marL="9359798" indent="0">
              <a:buNone/>
              <a:defRPr sz="5118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8640127"/>
            <a:ext cx="7547028" cy="16006905"/>
          </a:xfrm>
        </p:spPr>
        <p:txBody>
          <a:bodyPr/>
          <a:lstStyle>
            <a:lvl1pPr marL="0" indent="0">
              <a:buNone/>
              <a:defRPr sz="4094"/>
            </a:lvl1pPr>
            <a:lvl2pPr marL="1169975" indent="0">
              <a:buNone/>
              <a:defRPr sz="3583"/>
            </a:lvl2pPr>
            <a:lvl3pPr marL="2339950" indent="0">
              <a:buNone/>
              <a:defRPr sz="3071"/>
            </a:lvl3pPr>
            <a:lvl4pPr marL="3509924" indent="0">
              <a:buNone/>
              <a:defRPr sz="2559"/>
            </a:lvl4pPr>
            <a:lvl5pPr marL="4679899" indent="0">
              <a:buNone/>
              <a:defRPr sz="2559"/>
            </a:lvl5pPr>
            <a:lvl6pPr marL="5849874" indent="0">
              <a:buNone/>
              <a:defRPr sz="2559"/>
            </a:lvl6pPr>
            <a:lvl7pPr marL="7019849" indent="0">
              <a:buNone/>
              <a:defRPr sz="2559"/>
            </a:lvl7pPr>
            <a:lvl8pPr marL="8189824" indent="0">
              <a:buNone/>
              <a:defRPr sz="2559"/>
            </a:lvl8pPr>
            <a:lvl9pPr marL="9359798" indent="0">
              <a:buNone/>
              <a:defRPr sz="255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22/02/2025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982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8733" y="1533362"/>
            <a:ext cx="20182284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8733" y="7666780"/>
            <a:ext cx="20182284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08733" y="26693734"/>
            <a:ext cx="52649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2CD66-35E6-4A1E-BAC1-C460584AE0D6}" type="datetimeFigureOut">
              <a:rPr lang="es-MX" smtClean="0"/>
              <a:t>22/02/2025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51167" y="26693734"/>
            <a:ext cx="7897416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526073" y="26693734"/>
            <a:ext cx="52649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5373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l" defTabSz="2339950" rtl="0" eaLnBrk="1" latinLnBrk="0" hangingPunct="1">
        <a:lnSpc>
          <a:spcPct val="90000"/>
        </a:lnSpc>
        <a:spcBef>
          <a:spcPct val="0"/>
        </a:spcBef>
        <a:buNone/>
        <a:defRPr sz="112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84987" indent="-584987" algn="l" defTabSz="2339950" rtl="0" eaLnBrk="1" latinLnBrk="0" hangingPunct="1">
        <a:lnSpc>
          <a:spcPct val="90000"/>
        </a:lnSpc>
        <a:spcBef>
          <a:spcPts val="2559"/>
        </a:spcBef>
        <a:buFont typeface="Arial" panose="020B0604020202020204" pitchFamily="34" charset="0"/>
        <a:buChar char="•"/>
        <a:defRPr sz="7165" kern="1200">
          <a:solidFill>
            <a:schemeClr val="tx1"/>
          </a:solidFill>
          <a:latin typeface="+mn-lt"/>
          <a:ea typeface="+mn-ea"/>
          <a:cs typeface="+mn-cs"/>
        </a:defRPr>
      </a:lvl1pPr>
      <a:lvl2pPr marL="1754962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6142" kern="1200">
          <a:solidFill>
            <a:schemeClr val="tx1"/>
          </a:solidFill>
          <a:latin typeface="+mn-lt"/>
          <a:ea typeface="+mn-ea"/>
          <a:cs typeface="+mn-cs"/>
        </a:defRPr>
      </a:lvl2pPr>
      <a:lvl3pPr marL="2924937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5118" kern="1200">
          <a:solidFill>
            <a:schemeClr val="tx1"/>
          </a:solidFill>
          <a:latin typeface="+mn-lt"/>
          <a:ea typeface="+mn-ea"/>
          <a:cs typeface="+mn-cs"/>
        </a:defRPr>
      </a:lvl3pPr>
      <a:lvl4pPr marL="4094912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4pPr>
      <a:lvl5pPr marL="5264887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5pPr>
      <a:lvl6pPr marL="6434861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6pPr>
      <a:lvl7pPr marL="7604836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7pPr>
      <a:lvl8pPr marL="8774811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8pPr>
      <a:lvl9pPr marL="9944786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1pPr>
      <a:lvl2pPr marL="1169975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2pPr>
      <a:lvl3pPr marL="2339950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3pPr>
      <a:lvl4pPr marL="3509924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4pPr>
      <a:lvl5pPr marL="4679899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5pPr>
      <a:lvl6pPr marL="5849874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6pPr>
      <a:lvl7pPr marL="7019849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7pPr>
      <a:lvl8pPr marL="8189824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8pPr>
      <a:lvl9pPr marL="9359798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0F4980CC-7E25-4B8B-A93C-5A2652AF69A1}"/>
              </a:ext>
            </a:extLst>
          </p:cNvPr>
          <p:cNvSpPr/>
          <p:nvPr/>
        </p:nvSpPr>
        <p:spPr>
          <a:xfrm>
            <a:off x="928095" y="3555780"/>
            <a:ext cx="20829987" cy="2331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endParaRPr lang="es-MX" sz="754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es-MX" sz="2841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Autores: </a:t>
            </a:r>
            <a:r>
              <a:rPr lang="es-ES_trad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Dra. Elizabeth María Horta </a:t>
            </a:r>
            <a:r>
              <a:rPr lang="es-ES_tradnl" sz="28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s-ES_trad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ivero*, Dra. </a:t>
            </a:r>
            <a:r>
              <a:rPr lang="es-ES_tradnl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Llanetsy</a:t>
            </a:r>
            <a:r>
              <a:rPr lang="es-ES_trad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Llanes Mesa, </a:t>
            </a:r>
            <a:r>
              <a:rPr lang="es-ES_tradnl" sz="28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s-ES_trad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r. Juan Carlos Blanco Lores, Dra. </a:t>
            </a:r>
            <a:r>
              <a:rPr lang="es-ES_tradnl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Lisett</a:t>
            </a:r>
            <a:r>
              <a:rPr lang="es-ES_trad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Figueredo Rojas.</a:t>
            </a:r>
            <a:endParaRPr lang="es-ES_trad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es-MX" sz="172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</a:t>
            </a:r>
            <a:r>
              <a:rPr lang="es-MX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Correo electrónico del autor para la correspondencia: elizabethm.cmw@Gmail.com</a:t>
            </a:r>
            <a:endParaRPr lang="es-MX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es-MX" sz="172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Institución: </a:t>
            </a:r>
            <a:r>
              <a:rPr lang="es-MX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Universidad de Ciencias Médicas de Camagüey</a:t>
            </a:r>
            <a:endParaRPr lang="es-E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498D296-20EF-4FB6-9BC1-7D84086E3C51}"/>
              </a:ext>
            </a:extLst>
          </p:cNvPr>
          <p:cNvSpPr txBox="1"/>
          <p:nvPr/>
        </p:nvSpPr>
        <p:spPr>
          <a:xfrm>
            <a:off x="812000" y="11610985"/>
            <a:ext cx="20925056" cy="179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754"/>
              </a:spcAft>
            </a:pPr>
            <a:r>
              <a:rPr lang="es-ES_tradnl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Materiales y </a:t>
            </a:r>
            <a:r>
              <a:rPr lang="es-ES_tradnl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métodos: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realizó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innovación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entre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enero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marzo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del 2024, para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elaborar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juego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mesa,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dirigido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estudiantes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las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carreras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las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Ciencias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El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producto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fue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confeccionado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por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profesores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especialidad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Histología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estudiantes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Estomatología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quienes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colaboraron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diseño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confección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así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validación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producto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035022" y="25068585"/>
            <a:ext cx="3211135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  <a:spcAft>
                <a:spcPts val="754"/>
              </a:spcAft>
            </a:pPr>
            <a:r>
              <a:rPr lang="es-MX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Conclusiones</a:t>
            </a:r>
          </a:p>
        </p:txBody>
      </p:sp>
      <p:sp>
        <p:nvSpPr>
          <p:cNvPr id="7" name="Rectángulo 6"/>
          <p:cNvSpPr/>
          <p:nvPr/>
        </p:nvSpPr>
        <p:spPr>
          <a:xfrm>
            <a:off x="894238" y="13904498"/>
            <a:ext cx="2672526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  <a:spcAft>
                <a:spcPts val="754"/>
              </a:spcAft>
            </a:pPr>
            <a:r>
              <a:rPr lang="es-ES_tradnl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Resultados</a:t>
            </a:r>
            <a:endParaRPr lang="es-MX" sz="3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1061019" y="25989736"/>
            <a:ext cx="21144738" cy="1596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754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creación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juego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recurso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aprendizaje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constituye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vía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para que el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estudiante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pueda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adquirir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conocimientos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habilidades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con 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utilización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métodos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convencionales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etapa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que se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producido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cambios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escenarios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docentes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planes de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estudio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las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diferentes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carreras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894238" y="15163881"/>
            <a:ext cx="21462337" cy="1596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754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crea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juego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mesa,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consta de un tablero, fichas, dados, tarjetas e instrucciones; que muestran la información necesaria y permiten la interacción de los estudiantes.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Este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fue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validado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por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criterio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expertos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usuarios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Todos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aspectos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fueron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evaluados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categoría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óptima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677424" y="2001768"/>
            <a:ext cx="20059635" cy="737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s-ES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Título: </a:t>
            </a:r>
            <a:r>
              <a:rPr lang="es-ES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JUEGO DE MESA PARA EL ESTUDIO DE LA </a:t>
            </a:r>
            <a:r>
              <a:rPr lang="es-ES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HISTOLOGÍA</a:t>
            </a:r>
            <a:endParaRPr lang="es-MX" sz="3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069" y="127811"/>
            <a:ext cx="20786413" cy="153140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834860" y="6467436"/>
            <a:ext cx="10276485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s-MX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Introducción: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Histología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constituye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disciplina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fundamental para 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formación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profesional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permite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conocer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las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estructuras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microscópicas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normales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conforman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tejidos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órganos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cuerpo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humano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para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reconocer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interpretar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las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alteraciones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funcionales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derivan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eventuales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cambios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estructurales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endParaRPr lang="es-MX" sz="36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ES_tradnl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Objetivo</a:t>
            </a:r>
            <a:r>
              <a:rPr lang="es-ES_tradnl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Elaborar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juego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mesa que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facilite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estudio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Histología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B4FC3953-B0F8-4970-9FEC-B92D45B968A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6803" t="39776" r="21094" b="8403"/>
          <a:stretch/>
        </p:blipFill>
        <p:spPr>
          <a:xfrm>
            <a:off x="812000" y="17262148"/>
            <a:ext cx="11475085" cy="78064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18BB4B17-BBBB-446F-B8AB-BA3D9310402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6188" t="33306" r="24877" b="15413"/>
          <a:stretch/>
        </p:blipFill>
        <p:spPr>
          <a:xfrm>
            <a:off x="11750055" y="17262148"/>
            <a:ext cx="10536713" cy="78064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6C971353-89B0-4C95-9614-4BB50D616E2F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305" y="6316063"/>
            <a:ext cx="10293777" cy="523633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36381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739</TotalTime>
  <Words>296</Words>
  <Application>Microsoft Office PowerPoint</Application>
  <PresentationFormat>Personalizado</PresentationFormat>
  <Paragraphs>14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Y ALBERTO</dc:creator>
  <cp:lastModifiedBy>Iris Leidy Varcasia Machado</cp:lastModifiedBy>
  <cp:revision>92</cp:revision>
  <dcterms:created xsi:type="dcterms:W3CDTF">2022-09-22T20:53:39Z</dcterms:created>
  <dcterms:modified xsi:type="dcterms:W3CDTF">2025-02-23T01:08:53Z</dcterms:modified>
</cp:coreProperties>
</file>